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5" r:id="rId2"/>
    <p:sldId id="284" r:id="rId3"/>
    <p:sldId id="286" r:id="rId4"/>
    <p:sldId id="285" r:id="rId5"/>
    <p:sldId id="283" r:id="rId6"/>
    <p:sldId id="26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9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116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B26F4-7BC0-44F5-AF7A-0F7B1950E08A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4421C-72AD-4478-8936-317E3893D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5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60217A-264C-4915-B821-F256E329478C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13550D9-EA74-435E-8F5D-8A581C115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34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550D9-EA74-435E-8F5D-8A581C115A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36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98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83" y="1842964"/>
            <a:ext cx="7099634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70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85" y="1842964"/>
            <a:ext cx="7099630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0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00575"/>
            <a:ext cx="3858492" cy="45720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3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8"/>
            <a:ext cx="105156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19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pic>
        <p:nvPicPr>
          <p:cNvPr id="13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562" y="705498"/>
            <a:ext cx="3858492" cy="4572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915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01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06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169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47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2753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3871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66C283A4-7960-4BFD-B3A5-A2CC5BB2A473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36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781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395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23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45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05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50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82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989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083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92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826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781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95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9115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648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895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50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77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96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04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D76A200-3168-4D33-A718-3974884CE863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68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6745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901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92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197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030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98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6361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85693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5" y="1609867"/>
            <a:ext cx="7593051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65351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46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9271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7507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892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4/2/2018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630935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71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</a:t>
            </a:r>
            <a:r>
              <a:rPr lang="en-US" dirty="0" smtClean="0">
                <a:solidFill>
                  <a:srgbClr val="003865"/>
                </a:solidFill>
              </a:rPr>
              <a:t>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630936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19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 mn.gov/</a:t>
            </a:r>
            <a:r>
              <a:rPr lang="en-US" dirty="0" err="1" smtClean="0">
                <a:solidFill>
                  <a:srgbClr val="000000"/>
                </a:solidFill>
              </a:rPr>
              <a:t>websiteurl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17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survey.mn.gov/s.asp?k=152054504414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LJZ0nBlbLeE?rel=0&amp;controls=0&amp;showinfo=0&amp;start=230&amp;end=237&amp;version=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Closing Comments</a:t>
            </a:r>
            <a:endParaRPr lang="en-US" dirty="0"/>
          </a:p>
        </p:txBody>
      </p:sp>
      <p:pic>
        <p:nvPicPr>
          <p:cNvPr id="6" name="Picture Placeholder 5" descr="Goodbye (Farewell, Aug Widerscehen, Adieu)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0" b="31510"/>
          <a:stretch>
            <a:fillRect/>
          </a:stretch>
        </p:blipFill>
        <p:spPr>
          <a:xfrm>
            <a:off x="0" y="97105"/>
            <a:ext cx="12192000" cy="3380732"/>
          </a:xfrm>
        </p:spPr>
      </p:pic>
    </p:spTree>
    <p:extLst>
      <p:ext uri="{BB962C8B-B14F-4D97-AF65-F5344CB8AC3E}">
        <p14:creationId xmlns:p14="http://schemas.microsoft.com/office/powerpoint/2010/main" val="20305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– Workshop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u="sng" dirty="0" smtClean="0">
              <a:solidFill>
                <a:srgbClr val="454545"/>
              </a:solidFill>
              <a:latin typeface="Arial" panose="020B0604020202020204" pitchFamily="34" charset="0"/>
              <a:ea typeface="Calibri" panose="020F0502020204030204" pitchFamily="34" charset="0"/>
              <a:hlinkClick r:id="rId2"/>
            </a:endParaRPr>
          </a:p>
          <a:p>
            <a:endParaRPr lang="en-US" sz="2800" u="sng" dirty="0">
              <a:solidFill>
                <a:srgbClr val="454545"/>
              </a:solidFill>
              <a:latin typeface="Arial" panose="020B0604020202020204" pitchFamily="34" charset="0"/>
              <a:ea typeface="Calibri" panose="020F0502020204030204" pitchFamily="34" charset="0"/>
              <a:hlinkClick r:id="rId2"/>
            </a:endParaRPr>
          </a:p>
          <a:p>
            <a:endParaRPr lang="en-US" sz="2800" u="sng" dirty="0" smtClean="0">
              <a:solidFill>
                <a:srgbClr val="454545"/>
              </a:solidFill>
              <a:latin typeface="Arial" panose="020B0604020202020204" pitchFamily="34" charset="0"/>
              <a:ea typeface="Calibri" panose="020F0502020204030204" pitchFamily="34" charset="0"/>
              <a:hlinkClick r:id="rId2"/>
            </a:endParaRPr>
          </a:p>
          <a:p>
            <a:endParaRPr lang="en-US" sz="2800" u="sng" dirty="0" smtClean="0">
              <a:solidFill>
                <a:srgbClr val="454545"/>
              </a:solidFill>
              <a:latin typeface="Arial" panose="020B0604020202020204" pitchFamily="34" charset="0"/>
              <a:ea typeface="Calibri" panose="020F0502020204030204" pitchFamily="34" charset="0"/>
              <a:hlinkClick r:id="rId2"/>
            </a:endParaRPr>
          </a:p>
          <a:p>
            <a:endParaRPr lang="en-US" sz="2800" u="sng" dirty="0">
              <a:solidFill>
                <a:srgbClr val="454545"/>
              </a:solidFill>
              <a:latin typeface="Arial" panose="020B0604020202020204" pitchFamily="34" charset="0"/>
              <a:ea typeface="Calibri" panose="020F0502020204030204" pitchFamily="34" charset="0"/>
              <a:hlinkClick r:id="rId2"/>
            </a:endParaRPr>
          </a:p>
          <a:p>
            <a:r>
              <a:rPr lang="en-US" sz="2800" u="sng" dirty="0" smtClean="0">
                <a:solidFill>
                  <a:srgbClr val="454545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 tooltip="http://survey.mn.gov/s.asp?k=152054504414"/>
              </a:rPr>
              <a:t>http</a:t>
            </a:r>
            <a:r>
              <a:rPr lang="en-US" sz="2800" u="sng" dirty="0">
                <a:solidFill>
                  <a:srgbClr val="454545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 tooltip="http://survey.mn.gov/s.asp?k=152054504414"/>
              </a:rPr>
              <a:t>://survey.mn.gov/s.asp?k=152054504414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24D5D47-1752-4D84-8BFB-C2F71A34C932}" type="datetime1">
              <a:rPr lang="en-US" smtClean="0">
                <a:solidFill>
                  <a:srgbClr val="000000"/>
                </a:solidFill>
              </a:rPr>
              <a:pPr algn="ctr"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2018 MnDOT Public Engagement Workshop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 descr="MnDOT logo&#10;Public Engagement Workshop Evaluation (March 13, 2018)&#10;Thank you for attending the PE Workshop and thanks in advance for completing this evaluation! The information will be used by the Public Engagement &amp; Constituent Services Office to learn what worked well and to identify things to improve for future workshops. (The survey is anonymous.)&#10;Click &quot;Next&quot; (or check mark in mobile devices) to start the survey.&#10;Button: Reset&#10;Button: Next&#10;Powered by Snap Survey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95" y="1504669"/>
            <a:ext cx="8851106" cy="33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1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LJZ0nBlbLeE" descr="Vide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73623" y="1571625"/>
            <a:ext cx="8230748" cy="462979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14400"/>
          </a:xfrm>
        </p:spPr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360° of Public Engagement</a:t>
            </a:r>
            <a:endParaRPr lang="en-US" dirty="0"/>
          </a:p>
        </p:txBody>
      </p:sp>
      <p:pic>
        <p:nvPicPr>
          <p:cNvPr id="7" name="Content Placeholder 6" descr="Diagram:&#10;Plan&#10;Do&#10;Evaluate&#10;Close the Loo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60" y="1570887"/>
            <a:ext cx="6192115" cy="528711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2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03865"/>
              </a:buClr>
            </a:pPr>
            <a:r>
              <a:rPr lang="en-US" dirty="0">
                <a:solidFill>
                  <a:srgbClr val="003865"/>
                </a:solidFill>
              </a:rPr>
              <a:t>U of MN Staff</a:t>
            </a:r>
          </a:p>
          <a:p>
            <a:r>
              <a:rPr lang="en-US" dirty="0" smtClean="0"/>
              <a:t>PECS Team</a:t>
            </a:r>
          </a:p>
          <a:p>
            <a:r>
              <a:rPr lang="en-US" dirty="0" smtClean="0"/>
              <a:t>Norm Plasch</a:t>
            </a:r>
          </a:p>
          <a:p>
            <a:r>
              <a:rPr lang="en-US" dirty="0" smtClean="0"/>
              <a:t>Speakers and Presenters</a:t>
            </a:r>
          </a:p>
          <a:p>
            <a:r>
              <a:rPr lang="en-US" dirty="0" smtClean="0"/>
              <a:t>Attendees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4/2/2018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2018 MnDOT Public Engagement </a:t>
            </a:r>
            <a:r>
              <a:rPr lang="en-US" dirty="0" smtClean="0">
                <a:solidFill>
                  <a:srgbClr val="000000"/>
                </a:solidFill>
              </a:rPr>
              <a:t>Workshop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86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0"/>
            <a:ext cx="12192000" cy="1733266"/>
          </a:xfrm>
        </p:spPr>
        <p:txBody>
          <a:bodyPr/>
          <a:lstStyle/>
          <a:p>
            <a:r>
              <a:rPr lang="en-US" sz="6000" dirty="0" smtClean="0"/>
              <a:t>See you next year!</a:t>
            </a:r>
            <a:endParaRPr lang="en-US" sz="6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pPr/>
              <a:t>4/2/2018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0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54</Words>
  <Application>Microsoft Office PowerPoint</Application>
  <PresentationFormat>Widescreen</PresentationFormat>
  <Paragraphs>28</Paragraphs>
  <Slides>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MN.IT</vt:lpstr>
      <vt:lpstr>Closing Comments</vt:lpstr>
      <vt:lpstr>Next Steps – Workshop Evaluation</vt:lpstr>
      <vt:lpstr>Video</vt:lpstr>
      <vt:lpstr>360° of Public Engagement</vt:lpstr>
      <vt:lpstr>Thank You</vt:lpstr>
      <vt:lpstr>See you next year!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Aamodt, Jeanne (DOT)</dc:creator>
  <cp:lastModifiedBy>Micheal Foley</cp:lastModifiedBy>
  <cp:revision>79</cp:revision>
  <cp:lastPrinted>2017-05-10T22:03:19Z</cp:lastPrinted>
  <dcterms:created xsi:type="dcterms:W3CDTF">2017-04-18T19:04:53Z</dcterms:created>
  <dcterms:modified xsi:type="dcterms:W3CDTF">2018-04-02T17:34:34Z</dcterms:modified>
</cp:coreProperties>
</file>