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3"/>
  </p:sldMasterIdLst>
  <p:notesMasterIdLst>
    <p:notesMasterId r:id="rId14"/>
  </p:notesMasterIdLst>
  <p:handoutMasterIdLst>
    <p:handoutMasterId r:id="rId15"/>
  </p:handoutMasterIdLst>
  <p:sldIdLst>
    <p:sldId id="396" r:id="rId4"/>
    <p:sldId id="488" r:id="rId5"/>
    <p:sldId id="489" r:id="rId6"/>
    <p:sldId id="490" r:id="rId7"/>
    <p:sldId id="539" r:id="rId8"/>
    <p:sldId id="540" r:id="rId9"/>
    <p:sldId id="541" r:id="rId10"/>
    <p:sldId id="542" r:id="rId11"/>
    <p:sldId id="523" r:id="rId12"/>
    <p:sldId id="584" r:id="rId13"/>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865"/>
    <a:srgbClr val="CC6600"/>
    <a:srgbClr val="FFFFCC"/>
    <a:srgbClr val="78BE21"/>
    <a:srgbClr val="FF9933"/>
    <a:srgbClr val="FF5050"/>
    <a:srgbClr val="000000"/>
    <a:srgbClr val="0D0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2" autoAdjust="0"/>
    <p:restoredTop sz="65554" autoAdjust="0"/>
  </p:normalViewPr>
  <p:slideViewPr>
    <p:cSldViewPr snapToGrid="0">
      <p:cViewPr varScale="1">
        <p:scale>
          <a:sx n="76" d="100"/>
          <a:sy n="76" d="100"/>
        </p:scale>
        <p:origin x="1146" y="90"/>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23676"/>
    </p:cViewPr>
  </p:sorterViewPr>
  <p:notesViewPr>
    <p:cSldViewPr snapToGrid="0">
      <p:cViewPr varScale="1">
        <p:scale>
          <a:sx n="90" d="100"/>
          <a:sy n="90"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920889-AC42-4960-BAD4-8691A0B9D8F5}" type="doc">
      <dgm:prSet loTypeId="urn:microsoft.com/office/officeart/2005/8/layout/venn1" loCatId="relationship" qsTypeId="urn:microsoft.com/office/officeart/2005/8/quickstyle/simple1" qsCatId="simple" csTypeId="urn:microsoft.com/office/officeart/2005/8/colors/accent1_2" csCatId="accent1" phldr="1"/>
      <dgm:spPr/>
    </dgm:pt>
    <dgm:pt modelId="{C0385CA4-75F9-4C15-B243-5B01FFF58EAF}">
      <dgm:prSet phldrT="[Text]"/>
      <dgm:spPr/>
      <dgm:t>
        <a:bodyPr/>
        <a:lstStyle/>
        <a:p>
          <a:r>
            <a:rPr lang="en-US" b="1" dirty="0" smtClean="0">
              <a:solidFill>
                <a:schemeClr val="bg1"/>
              </a:solidFill>
            </a:rPr>
            <a:t>Systematic Framework</a:t>
          </a:r>
          <a:r>
            <a:rPr lang="en-US" dirty="0" smtClean="0">
              <a:solidFill>
                <a:schemeClr val="bg1"/>
              </a:solidFill>
            </a:rPr>
            <a:t> </a:t>
          </a:r>
        </a:p>
        <a:p>
          <a:r>
            <a:rPr lang="en-US" dirty="0" smtClean="0"/>
            <a:t>(deliberate)</a:t>
          </a:r>
          <a:endParaRPr lang="en-US" dirty="0"/>
        </a:p>
      </dgm:t>
      <dgm:extLst>
        <a:ext uri="{E40237B7-FDA0-4F09-8148-C483321AD2D9}">
          <dgm14:cNvPr xmlns:dgm14="http://schemas.microsoft.com/office/drawing/2010/diagram" id="0" name="" descr="Diagram:&#10;Systematic Framework &#10;(deliberate)&#10;Customizable&#10;(relevant &amp; feasible)&#10;Valuable&#10;(insightful &amp; actionable)&#10;"/>
        </a:ext>
      </dgm:extLst>
    </dgm:pt>
    <dgm:pt modelId="{9CBE89CF-015B-4F02-BAD9-EF424C166102}" type="parTrans" cxnId="{5FD028D2-D0A4-4C16-8D24-5B401C22CC80}">
      <dgm:prSet/>
      <dgm:spPr/>
      <dgm:t>
        <a:bodyPr/>
        <a:lstStyle/>
        <a:p>
          <a:endParaRPr lang="en-US"/>
        </a:p>
      </dgm:t>
    </dgm:pt>
    <dgm:pt modelId="{873D9763-190F-4285-812E-D7C3AC5B81E0}" type="sibTrans" cxnId="{5FD028D2-D0A4-4C16-8D24-5B401C22CC80}">
      <dgm:prSet/>
      <dgm:spPr/>
      <dgm:t>
        <a:bodyPr/>
        <a:lstStyle/>
        <a:p>
          <a:endParaRPr lang="en-US"/>
        </a:p>
      </dgm:t>
    </dgm:pt>
    <dgm:pt modelId="{8134B284-3E33-4473-8B49-E4AB4DC5ACF0}">
      <dgm:prSet phldrT="[Text]"/>
      <dgm:spPr>
        <a:solidFill>
          <a:schemeClr val="accent6">
            <a:lumMod val="75000"/>
            <a:alpha val="50000"/>
          </a:schemeClr>
        </a:solidFill>
      </dgm:spPr>
      <dgm:t>
        <a:bodyPr/>
        <a:lstStyle/>
        <a:p>
          <a:r>
            <a:rPr lang="en-US" b="1" dirty="0" smtClean="0">
              <a:solidFill>
                <a:schemeClr val="bg1"/>
              </a:solidFill>
            </a:rPr>
            <a:t>Customizable</a:t>
          </a:r>
        </a:p>
        <a:p>
          <a:r>
            <a:rPr lang="en-US" dirty="0" smtClean="0"/>
            <a:t>(relevant &amp; feasible)</a:t>
          </a:r>
          <a:endParaRPr lang="en-US" dirty="0"/>
        </a:p>
      </dgm:t>
      <dgm:extLst>
        <a:ext uri="{E40237B7-FDA0-4F09-8148-C483321AD2D9}">
          <dgm14:cNvPr xmlns:dgm14="http://schemas.microsoft.com/office/drawing/2010/diagram" id="0" name="" descr="Diagram:&#10;Systematic Framework &#10;(deliberate)&#10;Customizable&#10;(relevant &amp; feasible)&#10;Valuable&#10;(insightful &amp; actionable)&#10;"/>
        </a:ext>
      </dgm:extLst>
    </dgm:pt>
    <dgm:pt modelId="{F41E80D1-D06E-4C2B-82AD-86149DA09565}" type="parTrans" cxnId="{C04F6C59-602E-49C1-B9F7-69B41139D97F}">
      <dgm:prSet/>
      <dgm:spPr/>
      <dgm:t>
        <a:bodyPr/>
        <a:lstStyle/>
        <a:p>
          <a:endParaRPr lang="en-US"/>
        </a:p>
      </dgm:t>
    </dgm:pt>
    <dgm:pt modelId="{9B6E7064-EF87-4699-8985-2456032C113F}" type="sibTrans" cxnId="{C04F6C59-602E-49C1-B9F7-69B41139D97F}">
      <dgm:prSet/>
      <dgm:spPr/>
      <dgm:t>
        <a:bodyPr/>
        <a:lstStyle/>
        <a:p>
          <a:endParaRPr lang="en-US"/>
        </a:p>
      </dgm:t>
    </dgm:pt>
    <dgm:pt modelId="{E1C8B16C-0364-41D4-9F1E-43328ADE7E5A}">
      <dgm:prSet phldrT="[Text]"/>
      <dgm:spPr>
        <a:solidFill>
          <a:schemeClr val="accent5">
            <a:lumMod val="90000"/>
            <a:lumOff val="10000"/>
            <a:alpha val="50000"/>
          </a:schemeClr>
        </a:solidFill>
      </dgm:spPr>
      <dgm:t>
        <a:bodyPr/>
        <a:lstStyle/>
        <a:p>
          <a:r>
            <a:rPr lang="en-US" b="1" dirty="0" smtClean="0">
              <a:solidFill>
                <a:schemeClr val="bg1"/>
              </a:solidFill>
            </a:rPr>
            <a:t>Valuable</a:t>
          </a:r>
        </a:p>
        <a:p>
          <a:r>
            <a:rPr lang="en-US" dirty="0" smtClean="0"/>
            <a:t>(insightful &amp; actionable)</a:t>
          </a:r>
          <a:endParaRPr lang="en-US" dirty="0"/>
        </a:p>
      </dgm:t>
      <dgm:extLst>
        <a:ext uri="{E40237B7-FDA0-4F09-8148-C483321AD2D9}">
          <dgm14:cNvPr xmlns:dgm14="http://schemas.microsoft.com/office/drawing/2010/diagram" id="0" name="" descr="Diagram:&#10;Systematic Framework &#10;(deliberate)&#10;Customizable&#10;(relevant &amp; feasible)&#10;Valuable&#10;(insightful &amp; actionable)&#10;"/>
        </a:ext>
      </dgm:extLst>
    </dgm:pt>
    <dgm:pt modelId="{6B8EF2B1-F5B5-4489-9148-6213D976CA26}" type="parTrans" cxnId="{21955847-3805-4140-A024-4C4C8BEA5091}">
      <dgm:prSet/>
      <dgm:spPr/>
      <dgm:t>
        <a:bodyPr/>
        <a:lstStyle/>
        <a:p>
          <a:endParaRPr lang="en-US"/>
        </a:p>
      </dgm:t>
    </dgm:pt>
    <dgm:pt modelId="{68E84C51-5FA5-4F08-A171-060B588E228F}" type="sibTrans" cxnId="{21955847-3805-4140-A024-4C4C8BEA5091}">
      <dgm:prSet/>
      <dgm:spPr/>
      <dgm:t>
        <a:bodyPr/>
        <a:lstStyle/>
        <a:p>
          <a:endParaRPr lang="en-US"/>
        </a:p>
      </dgm:t>
    </dgm:pt>
    <dgm:pt modelId="{57DCACE0-0968-49B1-8948-36DD3C9443C3}" type="pres">
      <dgm:prSet presAssocID="{10920889-AC42-4960-BAD4-8691A0B9D8F5}" presName="compositeShape" presStyleCnt="0">
        <dgm:presLayoutVars>
          <dgm:chMax val="7"/>
          <dgm:dir/>
          <dgm:resizeHandles val="exact"/>
        </dgm:presLayoutVars>
      </dgm:prSet>
      <dgm:spPr/>
    </dgm:pt>
    <dgm:pt modelId="{F541FF37-ECD2-4733-AC62-D16C6A99F870}" type="pres">
      <dgm:prSet presAssocID="{C0385CA4-75F9-4C15-B243-5B01FFF58EAF}" presName="circ1" presStyleLbl="vennNode1" presStyleIdx="0" presStyleCnt="3"/>
      <dgm:spPr/>
      <dgm:t>
        <a:bodyPr/>
        <a:lstStyle/>
        <a:p>
          <a:endParaRPr lang="en-US"/>
        </a:p>
      </dgm:t>
    </dgm:pt>
    <dgm:pt modelId="{4D6234EC-56EF-4B01-A498-D5CB1B41C8FC}" type="pres">
      <dgm:prSet presAssocID="{C0385CA4-75F9-4C15-B243-5B01FFF58EAF}" presName="circ1Tx" presStyleLbl="revTx" presStyleIdx="0" presStyleCnt="0">
        <dgm:presLayoutVars>
          <dgm:chMax val="0"/>
          <dgm:chPref val="0"/>
          <dgm:bulletEnabled val="1"/>
        </dgm:presLayoutVars>
      </dgm:prSet>
      <dgm:spPr/>
      <dgm:t>
        <a:bodyPr/>
        <a:lstStyle/>
        <a:p>
          <a:endParaRPr lang="en-US"/>
        </a:p>
      </dgm:t>
    </dgm:pt>
    <dgm:pt modelId="{6438B84D-909B-4FAE-BF60-F1DA6D1987F7}" type="pres">
      <dgm:prSet presAssocID="{8134B284-3E33-4473-8B49-E4AB4DC5ACF0}" presName="circ2" presStyleLbl="vennNode1" presStyleIdx="1" presStyleCnt="3"/>
      <dgm:spPr/>
      <dgm:t>
        <a:bodyPr/>
        <a:lstStyle/>
        <a:p>
          <a:endParaRPr lang="en-US"/>
        </a:p>
      </dgm:t>
    </dgm:pt>
    <dgm:pt modelId="{56B8AD7A-F34B-4667-9691-6672F24017A8}" type="pres">
      <dgm:prSet presAssocID="{8134B284-3E33-4473-8B49-E4AB4DC5ACF0}" presName="circ2Tx" presStyleLbl="revTx" presStyleIdx="0" presStyleCnt="0">
        <dgm:presLayoutVars>
          <dgm:chMax val="0"/>
          <dgm:chPref val="0"/>
          <dgm:bulletEnabled val="1"/>
        </dgm:presLayoutVars>
      </dgm:prSet>
      <dgm:spPr/>
      <dgm:t>
        <a:bodyPr/>
        <a:lstStyle/>
        <a:p>
          <a:endParaRPr lang="en-US"/>
        </a:p>
      </dgm:t>
    </dgm:pt>
    <dgm:pt modelId="{D71FC041-C35A-4F5A-A24F-B2ACDD6B1D18}" type="pres">
      <dgm:prSet presAssocID="{E1C8B16C-0364-41D4-9F1E-43328ADE7E5A}" presName="circ3" presStyleLbl="vennNode1" presStyleIdx="2" presStyleCnt="3"/>
      <dgm:spPr/>
      <dgm:t>
        <a:bodyPr/>
        <a:lstStyle/>
        <a:p>
          <a:endParaRPr lang="en-US"/>
        </a:p>
      </dgm:t>
    </dgm:pt>
    <dgm:pt modelId="{0D800E3E-E7F3-41A1-AB56-28B98BD10967}" type="pres">
      <dgm:prSet presAssocID="{E1C8B16C-0364-41D4-9F1E-43328ADE7E5A}" presName="circ3Tx" presStyleLbl="revTx" presStyleIdx="0" presStyleCnt="0">
        <dgm:presLayoutVars>
          <dgm:chMax val="0"/>
          <dgm:chPref val="0"/>
          <dgm:bulletEnabled val="1"/>
        </dgm:presLayoutVars>
      </dgm:prSet>
      <dgm:spPr/>
      <dgm:t>
        <a:bodyPr/>
        <a:lstStyle/>
        <a:p>
          <a:endParaRPr lang="en-US"/>
        </a:p>
      </dgm:t>
    </dgm:pt>
  </dgm:ptLst>
  <dgm:cxnLst>
    <dgm:cxn modelId="{51EA367C-20A7-4259-AA0A-9D65E697541C}" type="presOf" srcId="{8134B284-3E33-4473-8B49-E4AB4DC5ACF0}" destId="{56B8AD7A-F34B-4667-9691-6672F24017A8}" srcOrd="1" destOrd="0" presId="urn:microsoft.com/office/officeart/2005/8/layout/venn1"/>
    <dgm:cxn modelId="{40CDC65E-7CD6-494C-A5A8-98898EAD0A9E}" type="presOf" srcId="{8134B284-3E33-4473-8B49-E4AB4DC5ACF0}" destId="{6438B84D-909B-4FAE-BF60-F1DA6D1987F7}" srcOrd="0" destOrd="0" presId="urn:microsoft.com/office/officeart/2005/8/layout/venn1"/>
    <dgm:cxn modelId="{3629DD20-FD0D-4368-B3FC-FA9496934E10}" type="presOf" srcId="{C0385CA4-75F9-4C15-B243-5B01FFF58EAF}" destId="{4D6234EC-56EF-4B01-A498-D5CB1B41C8FC}" srcOrd="1" destOrd="0" presId="urn:microsoft.com/office/officeart/2005/8/layout/venn1"/>
    <dgm:cxn modelId="{21955847-3805-4140-A024-4C4C8BEA5091}" srcId="{10920889-AC42-4960-BAD4-8691A0B9D8F5}" destId="{E1C8B16C-0364-41D4-9F1E-43328ADE7E5A}" srcOrd="2" destOrd="0" parTransId="{6B8EF2B1-F5B5-4489-9148-6213D976CA26}" sibTransId="{68E84C51-5FA5-4F08-A171-060B588E228F}"/>
    <dgm:cxn modelId="{62D51B55-B925-4E5C-A288-0DE54D06BCC7}" type="presOf" srcId="{E1C8B16C-0364-41D4-9F1E-43328ADE7E5A}" destId="{D71FC041-C35A-4F5A-A24F-B2ACDD6B1D18}" srcOrd="0" destOrd="0" presId="urn:microsoft.com/office/officeart/2005/8/layout/venn1"/>
    <dgm:cxn modelId="{A3BF8A18-BC1D-47D6-83B5-A26DCBF3C75F}" type="presOf" srcId="{E1C8B16C-0364-41D4-9F1E-43328ADE7E5A}" destId="{0D800E3E-E7F3-41A1-AB56-28B98BD10967}" srcOrd="1" destOrd="0" presId="urn:microsoft.com/office/officeart/2005/8/layout/venn1"/>
    <dgm:cxn modelId="{C04F6C59-602E-49C1-B9F7-69B41139D97F}" srcId="{10920889-AC42-4960-BAD4-8691A0B9D8F5}" destId="{8134B284-3E33-4473-8B49-E4AB4DC5ACF0}" srcOrd="1" destOrd="0" parTransId="{F41E80D1-D06E-4C2B-82AD-86149DA09565}" sibTransId="{9B6E7064-EF87-4699-8985-2456032C113F}"/>
    <dgm:cxn modelId="{5FD028D2-D0A4-4C16-8D24-5B401C22CC80}" srcId="{10920889-AC42-4960-BAD4-8691A0B9D8F5}" destId="{C0385CA4-75F9-4C15-B243-5B01FFF58EAF}" srcOrd="0" destOrd="0" parTransId="{9CBE89CF-015B-4F02-BAD9-EF424C166102}" sibTransId="{873D9763-190F-4285-812E-D7C3AC5B81E0}"/>
    <dgm:cxn modelId="{D868902C-2A29-41DD-BA29-7F6142F03813}" type="presOf" srcId="{10920889-AC42-4960-BAD4-8691A0B9D8F5}" destId="{57DCACE0-0968-49B1-8948-36DD3C9443C3}" srcOrd="0" destOrd="0" presId="urn:microsoft.com/office/officeart/2005/8/layout/venn1"/>
    <dgm:cxn modelId="{D42C62FA-FA51-4D04-AC5E-818CB227D567}" type="presOf" srcId="{C0385CA4-75F9-4C15-B243-5B01FFF58EAF}" destId="{F541FF37-ECD2-4733-AC62-D16C6A99F870}" srcOrd="0" destOrd="0" presId="urn:microsoft.com/office/officeart/2005/8/layout/venn1"/>
    <dgm:cxn modelId="{700506F0-84EE-4F05-91C7-109AAE7F9E12}" type="presParOf" srcId="{57DCACE0-0968-49B1-8948-36DD3C9443C3}" destId="{F541FF37-ECD2-4733-AC62-D16C6A99F870}" srcOrd="0" destOrd="0" presId="urn:microsoft.com/office/officeart/2005/8/layout/venn1"/>
    <dgm:cxn modelId="{EEE2CA43-8808-4669-9018-D51020F96EF5}" type="presParOf" srcId="{57DCACE0-0968-49B1-8948-36DD3C9443C3}" destId="{4D6234EC-56EF-4B01-A498-D5CB1B41C8FC}" srcOrd="1" destOrd="0" presId="urn:microsoft.com/office/officeart/2005/8/layout/venn1"/>
    <dgm:cxn modelId="{186F47BF-B004-4013-A551-4185B29C687A}" type="presParOf" srcId="{57DCACE0-0968-49B1-8948-36DD3C9443C3}" destId="{6438B84D-909B-4FAE-BF60-F1DA6D1987F7}" srcOrd="2" destOrd="0" presId="urn:microsoft.com/office/officeart/2005/8/layout/venn1"/>
    <dgm:cxn modelId="{68F50492-860C-440B-8525-B0FE68DAE896}" type="presParOf" srcId="{57DCACE0-0968-49B1-8948-36DD3C9443C3}" destId="{56B8AD7A-F34B-4667-9691-6672F24017A8}" srcOrd="3" destOrd="0" presId="urn:microsoft.com/office/officeart/2005/8/layout/venn1"/>
    <dgm:cxn modelId="{D41C6533-514C-4279-B379-EE44F9B0FAC2}" type="presParOf" srcId="{57DCACE0-0968-49B1-8948-36DD3C9443C3}" destId="{D71FC041-C35A-4F5A-A24F-B2ACDD6B1D18}" srcOrd="4" destOrd="0" presId="urn:microsoft.com/office/officeart/2005/8/layout/venn1"/>
    <dgm:cxn modelId="{A466A4A1-7D2D-4C17-814D-850CE9C968CE}" type="presParOf" srcId="{57DCACE0-0968-49B1-8948-36DD3C9443C3}" destId="{0D800E3E-E7F3-41A1-AB56-28B98BD10967}"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C541EF-723F-4E36-9C37-F9289FDFA304}" type="doc">
      <dgm:prSet loTypeId="urn:microsoft.com/office/officeart/2005/8/layout/chevron2" loCatId="list" qsTypeId="urn:microsoft.com/office/officeart/2005/8/quickstyle/simple1" qsCatId="simple" csTypeId="urn:microsoft.com/office/officeart/2005/8/colors/colorful3" csCatId="colorful" phldr="1"/>
      <dgm:spPr/>
      <dgm:t>
        <a:bodyPr/>
        <a:lstStyle/>
        <a:p>
          <a:endParaRPr lang="en-US"/>
        </a:p>
      </dgm:t>
    </dgm:pt>
    <dgm:pt modelId="{B2D26343-FD77-4FAB-8EAA-A8A31BE11FC4}">
      <dgm:prSet phldrT="[Text]" custT="1"/>
      <dgm:spPr/>
      <dgm:t>
        <a:bodyPr/>
        <a:lstStyle/>
        <a:p>
          <a:endParaRPr lang="en-US" sz="2000" b="1" dirty="0" smtClean="0"/>
        </a:p>
        <a:p>
          <a:r>
            <a:rPr lang="en-US" sz="2000" b="1" dirty="0" smtClean="0"/>
            <a:t>Before </a:t>
          </a:r>
        </a:p>
        <a:p>
          <a:r>
            <a:rPr lang="en-US" sz="1400" dirty="0" smtClean="0"/>
            <a:t>(Pre)</a:t>
          </a:r>
          <a:endParaRPr lang="en-US" sz="1400" dirty="0"/>
        </a:p>
      </dgm:t>
    </dgm:pt>
    <dgm:pt modelId="{6664174D-9FAB-4518-9D31-4E37CF647E05}" type="parTrans" cxnId="{F06A5B25-5C30-471B-B770-B39D9A0BB6D4}">
      <dgm:prSet/>
      <dgm:spPr/>
      <dgm:t>
        <a:bodyPr/>
        <a:lstStyle/>
        <a:p>
          <a:endParaRPr lang="en-US"/>
        </a:p>
      </dgm:t>
    </dgm:pt>
    <dgm:pt modelId="{514EF1D8-C37C-4EB3-A6D5-94C70A1856B7}" type="sibTrans" cxnId="{F06A5B25-5C30-471B-B770-B39D9A0BB6D4}">
      <dgm:prSet/>
      <dgm:spPr/>
      <dgm:t>
        <a:bodyPr/>
        <a:lstStyle/>
        <a:p>
          <a:endParaRPr lang="en-US"/>
        </a:p>
      </dgm:t>
    </dgm:pt>
    <dgm:pt modelId="{6975D07C-A4A2-4EC0-AAE2-9C2CDF1B2407}">
      <dgm:prSet phldrT="[Text]"/>
      <dgm:spPr/>
      <dgm:t>
        <a:bodyPr/>
        <a:lstStyle/>
        <a:p>
          <a:r>
            <a:rPr lang="en-US" dirty="0" smtClean="0"/>
            <a:t>Characteristics of audiences/segments (traditions, attitudes, values, behaviors, etc.)</a:t>
          </a:r>
          <a:endParaRPr lang="en-US" dirty="0"/>
        </a:p>
      </dgm:t>
    </dgm:pt>
    <dgm:pt modelId="{186D0F45-C912-4691-A8F3-8F899712E347}" type="parTrans" cxnId="{17B6A04B-C7B9-42BB-A2B1-15C748B72EBC}">
      <dgm:prSet/>
      <dgm:spPr/>
      <dgm:t>
        <a:bodyPr/>
        <a:lstStyle/>
        <a:p>
          <a:endParaRPr lang="en-US"/>
        </a:p>
      </dgm:t>
    </dgm:pt>
    <dgm:pt modelId="{5795340E-4C26-427B-AC09-0563B56BF05F}" type="sibTrans" cxnId="{17B6A04B-C7B9-42BB-A2B1-15C748B72EBC}">
      <dgm:prSet/>
      <dgm:spPr/>
      <dgm:t>
        <a:bodyPr/>
        <a:lstStyle/>
        <a:p>
          <a:endParaRPr lang="en-US"/>
        </a:p>
      </dgm:t>
    </dgm:pt>
    <dgm:pt modelId="{ECF3A5FB-6FCF-46CC-A632-44DD28CA7BA2}">
      <dgm:prSet phldrT="[Text]" custT="1"/>
      <dgm:spPr/>
      <dgm:t>
        <a:bodyPr/>
        <a:lstStyle/>
        <a:p>
          <a:endParaRPr lang="en-US" sz="2000" b="1" dirty="0" smtClean="0"/>
        </a:p>
        <a:p>
          <a:r>
            <a:rPr lang="en-US" sz="2000" b="1" dirty="0" smtClean="0"/>
            <a:t>During</a:t>
          </a:r>
          <a:endParaRPr lang="en-US" sz="2000" b="1" dirty="0"/>
        </a:p>
      </dgm:t>
    </dgm:pt>
    <dgm:pt modelId="{E211A6FB-C5CE-4AD8-9BE8-AD9A45E435B7}" type="parTrans" cxnId="{81A167C2-7F96-461F-A212-4F593853AD08}">
      <dgm:prSet/>
      <dgm:spPr/>
      <dgm:t>
        <a:bodyPr/>
        <a:lstStyle/>
        <a:p>
          <a:endParaRPr lang="en-US"/>
        </a:p>
      </dgm:t>
    </dgm:pt>
    <dgm:pt modelId="{61AB0487-3434-4FAA-BCEE-D12A28038CC4}" type="sibTrans" cxnId="{81A167C2-7F96-461F-A212-4F593853AD08}">
      <dgm:prSet/>
      <dgm:spPr/>
      <dgm:t>
        <a:bodyPr/>
        <a:lstStyle/>
        <a:p>
          <a:endParaRPr lang="en-US"/>
        </a:p>
      </dgm:t>
    </dgm:pt>
    <dgm:pt modelId="{49C41247-A8C1-4BA0-AA91-31F9EA9E7C41}">
      <dgm:prSet phldrT="[Text]"/>
      <dgm:spPr/>
      <dgm:t>
        <a:bodyPr/>
        <a:lstStyle/>
        <a:p>
          <a:r>
            <a:rPr lang="en-US" dirty="0" smtClean="0"/>
            <a:t>Evaluation of specific efforts right after they happen</a:t>
          </a:r>
          <a:endParaRPr lang="en-US" dirty="0"/>
        </a:p>
      </dgm:t>
    </dgm:pt>
    <dgm:pt modelId="{EBD6FDBF-A3C2-4C7B-9225-FF5AD249950D}" type="parTrans" cxnId="{C96CC2E1-FA3C-4813-AB0E-C826FF35AA5D}">
      <dgm:prSet/>
      <dgm:spPr/>
      <dgm:t>
        <a:bodyPr/>
        <a:lstStyle/>
        <a:p>
          <a:endParaRPr lang="en-US"/>
        </a:p>
      </dgm:t>
    </dgm:pt>
    <dgm:pt modelId="{79714CAB-DBC8-4E1B-A4CF-E68B15C91436}" type="sibTrans" cxnId="{C96CC2E1-FA3C-4813-AB0E-C826FF35AA5D}">
      <dgm:prSet/>
      <dgm:spPr/>
      <dgm:t>
        <a:bodyPr/>
        <a:lstStyle/>
        <a:p>
          <a:endParaRPr lang="en-US"/>
        </a:p>
      </dgm:t>
    </dgm:pt>
    <dgm:pt modelId="{57F7C62A-6EBD-4BAC-AB51-CE30CC08DCF1}">
      <dgm:prSet phldrT="[Text]" custT="1"/>
      <dgm:spPr/>
      <dgm:t>
        <a:bodyPr/>
        <a:lstStyle/>
        <a:p>
          <a:endParaRPr lang="en-US" sz="2000" b="1" dirty="0" smtClean="0"/>
        </a:p>
        <a:p>
          <a:r>
            <a:rPr lang="en-US" sz="2000" b="1" dirty="0" smtClean="0"/>
            <a:t>After</a:t>
          </a:r>
          <a:r>
            <a:rPr lang="en-US" sz="2000" dirty="0" smtClean="0"/>
            <a:t> </a:t>
          </a:r>
        </a:p>
        <a:p>
          <a:r>
            <a:rPr lang="en-US" sz="1400" dirty="0" smtClean="0"/>
            <a:t>(Post)</a:t>
          </a:r>
          <a:endParaRPr lang="en-US" sz="1400" dirty="0"/>
        </a:p>
      </dgm:t>
    </dgm:pt>
    <dgm:pt modelId="{028492D5-CC26-4D4D-B72E-2C8A65F10AF4}" type="parTrans" cxnId="{F87640AC-2994-497D-80AF-3BB167AAC66E}">
      <dgm:prSet/>
      <dgm:spPr/>
      <dgm:t>
        <a:bodyPr/>
        <a:lstStyle/>
        <a:p>
          <a:endParaRPr lang="en-US"/>
        </a:p>
      </dgm:t>
    </dgm:pt>
    <dgm:pt modelId="{AF430878-4084-4972-84E5-B42707294F90}" type="sibTrans" cxnId="{F87640AC-2994-497D-80AF-3BB167AAC66E}">
      <dgm:prSet/>
      <dgm:spPr/>
      <dgm:t>
        <a:bodyPr/>
        <a:lstStyle/>
        <a:p>
          <a:endParaRPr lang="en-US"/>
        </a:p>
      </dgm:t>
    </dgm:pt>
    <dgm:pt modelId="{F9FFDF96-70B2-4319-A881-523A49BF26F7}">
      <dgm:prSet phldrT="[Text]"/>
      <dgm:spPr/>
      <dgm:t>
        <a:bodyPr/>
        <a:lstStyle/>
        <a:p>
          <a:r>
            <a:rPr lang="en-US" dirty="0" smtClean="0"/>
            <a:t>Evaluation of all the communication/public engagement efforts</a:t>
          </a:r>
          <a:endParaRPr lang="en-US" dirty="0"/>
        </a:p>
      </dgm:t>
    </dgm:pt>
    <dgm:pt modelId="{0C483A21-7556-4F31-B70E-5BA93EE85D7D}" type="parTrans" cxnId="{3A9BF25F-03D8-4491-95DE-A1E8B1636232}">
      <dgm:prSet/>
      <dgm:spPr/>
      <dgm:t>
        <a:bodyPr/>
        <a:lstStyle/>
        <a:p>
          <a:endParaRPr lang="en-US"/>
        </a:p>
      </dgm:t>
    </dgm:pt>
    <dgm:pt modelId="{4B4D45C0-8500-4841-AC37-0C30A15AFE7D}" type="sibTrans" cxnId="{3A9BF25F-03D8-4491-95DE-A1E8B1636232}">
      <dgm:prSet/>
      <dgm:spPr/>
      <dgm:t>
        <a:bodyPr/>
        <a:lstStyle/>
        <a:p>
          <a:endParaRPr lang="en-US"/>
        </a:p>
      </dgm:t>
    </dgm:pt>
    <dgm:pt modelId="{00B04423-04B0-4C2C-850E-70182CFA3E66}">
      <dgm:prSet phldrT="[Text]"/>
      <dgm:spPr/>
      <dgm:t>
        <a:bodyPr/>
        <a:lstStyle/>
        <a:p>
          <a:r>
            <a:rPr lang="en-US" dirty="0" smtClean="0"/>
            <a:t>Assessment of overall goals (for the work, completed project, livability, MnDOT, etc.)</a:t>
          </a:r>
          <a:endParaRPr lang="en-US" dirty="0"/>
        </a:p>
      </dgm:t>
    </dgm:pt>
    <dgm:pt modelId="{F41E8F9E-77EC-49EB-B32D-2F07B2428E02}" type="parTrans" cxnId="{20A85A7C-0280-456F-AEF7-7CA35AAA9935}">
      <dgm:prSet/>
      <dgm:spPr/>
      <dgm:t>
        <a:bodyPr/>
        <a:lstStyle/>
        <a:p>
          <a:endParaRPr lang="en-US"/>
        </a:p>
      </dgm:t>
    </dgm:pt>
    <dgm:pt modelId="{E4D001B7-F4D4-4DBA-8BBD-37A516ED8E6F}" type="sibTrans" cxnId="{20A85A7C-0280-456F-AEF7-7CA35AAA9935}">
      <dgm:prSet/>
      <dgm:spPr/>
      <dgm:t>
        <a:bodyPr/>
        <a:lstStyle/>
        <a:p>
          <a:endParaRPr lang="en-US"/>
        </a:p>
      </dgm:t>
    </dgm:pt>
    <dgm:pt modelId="{2D075CDB-057D-4C00-BD6B-B4B14C4F1DD5}">
      <dgm:prSet phldrT="[Text]"/>
      <dgm:spPr/>
      <dgm:t>
        <a:bodyPr/>
        <a:lstStyle/>
        <a:p>
          <a:r>
            <a:rPr lang="en-US" dirty="0" smtClean="0"/>
            <a:t>Conceptual preferences (designs/solutions, content, methods of engagement, etc.)</a:t>
          </a:r>
          <a:endParaRPr lang="en-US" dirty="0"/>
        </a:p>
      </dgm:t>
    </dgm:pt>
    <dgm:pt modelId="{E28E1ECD-A5D7-4AC2-8F16-AC4C678F2B89}" type="parTrans" cxnId="{2A774EAE-07BD-44EF-BC30-9A97AB2CAB71}">
      <dgm:prSet/>
      <dgm:spPr/>
      <dgm:t>
        <a:bodyPr/>
        <a:lstStyle/>
        <a:p>
          <a:endParaRPr lang="en-US"/>
        </a:p>
      </dgm:t>
    </dgm:pt>
    <dgm:pt modelId="{448ADD70-F08B-428A-A303-9991F5AB9172}" type="sibTrans" cxnId="{2A774EAE-07BD-44EF-BC30-9A97AB2CAB71}">
      <dgm:prSet/>
      <dgm:spPr/>
      <dgm:t>
        <a:bodyPr/>
        <a:lstStyle/>
        <a:p>
          <a:endParaRPr lang="en-US"/>
        </a:p>
      </dgm:t>
    </dgm:pt>
    <dgm:pt modelId="{CA56F60E-5D18-43CF-A1E2-36A78BE9D62D}">
      <dgm:prSet phldrT="[Text]"/>
      <dgm:spPr/>
      <dgm:t>
        <a:bodyPr/>
        <a:lstStyle/>
        <a:p>
          <a:r>
            <a:rPr lang="en-US" dirty="0" smtClean="0"/>
            <a:t>Awareness of information/engagement opportunities</a:t>
          </a:r>
          <a:endParaRPr lang="en-US" dirty="0"/>
        </a:p>
      </dgm:t>
    </dgm:pt>
    <dgm:pt modelId="{59611410-AE88-4262-8207-618C118D24D4}" type="parTrans" cxnId="{6317A103-EDA6-4F49-8BF4-7EEF07FC0F06}">
      <dgm:prSet/>
      <dgm:spPr/>
      <dgm:t>
        <a:bodyPr/>
        <a:lstStyle/>
        <a:p>
          <a:endParaRPr lang="en-US"/>
        </a:p>
      </dgm:t>
    </dgm:pt>
    <dgm:pt modelId="{D6A3E839-C735-4956-AC58-B17078BCDE6F}" type="sibTrans" cxnId="{6317A103-EDA6-4F49-8BF4-7EEF07FC0F06}">
      <dgm:prSet/>
      <dgm:spPr/>
      <dgm:t>
        <a:bodyPr/>
        <a:lstStyle/>
        <a:p>
          <a:endParaRPr lang="en-US"/>
        </a:p>
      </dgm:t>
    </dgm:pt>
    <dgm:pt modelId="{3ACAC47F-15C2-415B-8A8E-97A85D95C864}">
      <dgm:prSet phldrT="[Text]"/>
      <dgm:spPr/>
      <dgm:t>
        <a:bodyPr/>
        <a:lstStyle/>
        <a:p>
          <a:r>
            <a:rPr lang="en-US" dirty="0" smtClean="0"/>
            <a:t>Specific preferences (design elements, communication and engagement methods, etc.) </a:t>
          </a:r>
          <a:endParaRPr lang="en-US" dirty="0"/>
        </a:p>
      </dgm:t>
    </dgm:pt>
    <dgm:pt modelId="{4FC4E662-BA8E-46C5-B045-2B06675B5365}" type="parTrans" cxnId="{7D7BF611-75E0-455E-8954-E0E8F9E4769F}">
      <dgm:prSet/>
      <dgm:spPr/>
      <dgm:t>
        <a:bodyPr/>
        <a:lstStyle/>
        <a:p>
          <a:endParaRPr lang="en-US"/>
        </a:p>
      </dgm:t>
    </dgm:pt>
    <dgm:pt modelId="{0130FF93-F926-4236-A506-CD457BE8E4D8}" type="sibTrans" cxnId="{7D7BF611-75E0-455E-8954-E0E8F9E4769F}">
      <dgm:prSet/>
      <dgm:spPr/>
      <dgm:t>
        <a:bodyPr/>
        <a:lstStyle/>
        <a:p>
          <a:endParaRPr lang="en-US"/>
        </a:p>
      </dgm:t>
    </dgm:pt>
    <dgm:pt modelId="{9D942ADB-384C-44AB-8056-FB1E51814132}">
      <dgm:prSet phldrT="[Text]"/>
      <dgm:spPr/>
      <dgm:t>
        <a:bodyPr/>
        <a:lstStyle/>
        <a:p>
          <a:r>
            <a:rPr lang="en-US" dirty="0" smtClean="0"/>
            <a:t>Changing needs, as plans and projects progress</a:t>
          </a:r>
          <a:endParaRPr lang="en-US" dirty="0"/>
        </a:p>
      </dgm:t>
    </dgm:pt>
    <dgm:pt modelId="{CECEFEEC-089D-4074-B3F0-1AE5292D0C08}" type="parTrans" cxnId="{7A31DC04-22E3-4322-A100-0ADB7F3270D8}">
      <dgm:prSet/>
      <dgm:spPr/>
      <dgm:t>
        <a:bodyPr/>
        <a:lstStyle/>
        <a:p>
          <a:endParaRPr lang="en-US"/>
        </a:p>
      </dgm:t>
    </dgm:pt>
    <dgm:pt modelId="{6057418F-8BD0-4F1C-98B4-26356F13059A}" type="sibTrans" cxnId="{7A31DC04-22E3-4322-A100-0ADB7F3270D8}">
      <dgm:prSet/>
      <dgm:spPr/>
      <dgm:t>
        <a:bodyPr/>
        <a:lstStyle/>
        <a:p>
          <a:endParaRPr lang="en-US"/>
        </a:p>
      </dgm:t>
    </dgm:pt>
    <dgm:pt modelId="{D0BF82B0-643A-4EA3-91FD-A70A732CA819}" type="pres">
      <dgm:prSet presAssocID="{C6C541EF-723F-4E36-9C37-F9289FDFA304}" presName="linearFlow" presStyleCnt="0">
        <dgm:presLayoutVars>
          <dgm:dir/>
          <dgm:animLvl val="lvl"/>
          <dgm:resizeHandles val="exact"/>
        </dgm:presLayoutVars>
      </dgm:prSet>
      <dgm:spPr/>
      <dgm:t>
        <a:bodyPr/>
        <a:lstStyle/>
        <a:p>
          <a:endParaRPr lang="en-US"/>
        </a:p>
      </dgm:t>
    </dgm:pt>
    <dgm:pt modelId="{AFA3FDFC-5406-4659-9650-956852BCD1DB}" type="pres">
      <dgm:prSet presAssocID="{B2D26343-FD77-4FAB-8EAA-A8A31BE11FC4}" presName="composite" presStyleCnt="0"/>
      <dgm:spPr/>
      <dgm:t>
        <a:bodyPr/>
        <a:lstStyle/>
        <a:p>
          <a:endParaRPr lang="en-US"/>
        </a:p>
      </dgm:t>
    </dgm:pt>
    <dgm:pt modelId="{BB463D77-5F28-4FB3-86AA-F028A53A1DB0}" type="pres">
      <dgm:prSet presAssocID="{B2D26343-FD77-4FAB-8EAA-A8A31BE11FC4}" presName="parentText" presStyleLbl="alignNode1" presStyleIdx="0" presStyleCnt="3">
        <dgm:presLayoutVars>
          <dgm:chMax val="1"/>
          <dgm:bulletEnabled val="1"/>
        </dgm:presLayoutVars>
      </dgm:prSet>
      <dgm:spPr/>
      <dgm:t>
        <a:bodyPr/>
        <a:lstStyle/>
        <a:p>
          <a:endParaRPr lang="en-US"/>
        </a:p>
      </dgm:t>
    </dgm:pt>
    <dgm:pt modelId="{AE98BDD5-A628-42F2-B2D8-CEA9D933A9EE}" type="pres">
      <dgm:prSet presAssocID="{B2D26343-FD77-4FAB-8EAA-A8A31BE11FC4}" presName="descendantText" presStyleLbl="alignAcc1" presStyleIdx="0" presStyleCnt="3">
        <dgm:presLayoutVars>
          <dgm:bulletEnabled val="1"/>
        </dgm:presLayoutVars>
      </dgm:prSet>
      <dgm:spPr/>
      <dgm:t>
        <a:bodyPr/>
        <a:lstStyle/>
        <a:p>
          <a:endParaRPr lang="en-US"/>
        </a:p>
      </dgm:t>
    </dgm:pt>
    <dgm:pt modelId="{DCB4601D-C0B4-47FB-AA23-C9890C18991C}" type="pres">
      <dgm:prSet presAssocID="{514EF1D8-C37C-4EB3-A6D5-94C70A1856B7}" presName="sp" presStyleCnt="0"/>
      <dgm:spPr/>
      <dgm:t>
        <a:bodyPr/>
        <a:lstStyle/>
        <a:p>
          <a:endParaRPr lang="en-US"/>
        </a:p>
      </dgm:t>
    </dgm:pt>
    <dgm:pt modelId="{DCD176CE-6FCC-42C7-BA55-A1FF472ECE4F}" type="pres">
      <dgm:prSet presAssocID="{ECF3A5FB-6FCF-46CC-A632-44DD28CA7BA2}" presName="composite" presStyleCnt="0"/>
      <dgm:spPr/>
      <dgm:t>
        <a:bodyPr/>
        <a:lstStyle/>
        <a:p>
          <a:endParaRPr lang="en-US"/>
        </a:p>
      </dgm:t>
    </dgm:pt>
    <dgm:pt modelId="{C9A0A6E3-7B3A-45B5-9CDD-8514A277C7FB}" type="pres">
      <dgm:prSet presAssocID="{ECF3A5FB-6FCF-46CC-A632-44DD28CA7BA2}" presName="parentText" presStyleLbl="alignNode1" presStyleIdx="1" presStyleCnt="3">
        <dgm:presLayoutVars>
          <dgm:chMax val="1"/>
          <dgm:bulletEnabled val="1"/>
        </dgm:presLayoutVars>
      </dgm:prSet>
      <dgm:spPr/>
      <dgm:t>
        <a:bodyPr/>
        <a:lstStyle/>
        <a:p>
          <a:endParaRPr lang="en-US"/>
        </a:p>
      </dgm:t>
    </dgm:pt>
    <dgm:pt modelId="{2914832B-3A8F-481F-BACC-19419E0B09D8}" type="pres">
      <dgm:prSet presAssocID="{ECF3A5FB-6FCF-46CC-A632-44DD28CA7BA2}" presName="descendantText" presStyleLbl="alignAcc1" presStyleIdx="1" presStyleCnt="3">
        <dgm:presLayoutVars>
          <dgm:bulletEnabled val="1"/>
        </dgm:presLayoutVars>
      </dgm:prSet>
      <dgm:spPr/>
      <dgm:t>
        <a:bodyPr/>
        <a:lstStyle/>
        <a:p>
          <a:endParaRPr lang="en-US"/>
        </a:p>
      </dgm:t>
    </dgm:pt>
    <dgm:pt modelId="{FD7360BD-E0BB-4024-9903-766B1EB615F2}" type="pres">
      <dgm:prSet presAssocID="{61AB0487-3434-4FAA-BCEE-D12A28038CC4}" presName="sp" presStyleCnt="0"/>
      <dgm:spPr/>
      <dgm:t>
        <a:bodyPr/>
        <a:lstStyle/>
        <a:p>
          <a:endParaRPr lang="en-US"/>
        </a:p>
      </dgm:t>
    </dgm:pt>
    <dgm:pt modelId="{53C6EC0C-C15A-4E5B-8B7E-4FD3830EB7A8}" type="pres">
      <dgm:prSet presAssocID="{57F7C62A-6EBD-4BAC-AB51-CE30CC08DCF1}" presName="composite" presStyleCnt="0"/>
      <dgm:spPr/>
      <dgm:t>
        <a:bodyPr/>
        <a:lstStyle/>
        <a:p>
          <a:endParaRPr lang="en-US"/>
        </a:p>
      </dgm:t>
    </dgm:pt>
    <dgm:pt modelId="{BDD12411-F3D8-4D51-896B-BAD1EF215A54}" type="pres">
      <dgm:prSet presAssocID="{57F7C62A-6EBD-4BAC-AB51-CE30CC08DCF1}" presName="parentText" presStyleLbl="alignNode1" presStyleIdx="2" presStyleCnt="3">
        <dgm:presLayoutVars>
          <dgm:chMax val="1"/>
          <dgm:bulletEnabled val="1"/>
        </dgm:presLayoutVars>
      </dgm:prSet>
      <dgm:spPr/>
      <dgm:t>
        <a:bodyPr/>
        <a:lstStyle/>
        <a:p>
          <a:endParaRPr lang="en-US"/>
        </a:p>
      </dgm:t>
    </dgm:pt>
    <dgm:pt modelId="{D9C8C5A8-8F6C-46BE-BBEA-C805518A5AD0}" type="pres">
      <dgm:prSet presAssocID="{57F7C62A-6EBD-4BAC-AB51-CE30CC08DCF1}" presName="descendantText" presStyleLbl="alignAcc1" presStyleIdx="2" presStyleCnt="3">
        <dgm:presLayoutVars>
          <dgm:bulletEnabled val="1"/>
        </dgm:presLayoutVars>
      </dgm:prSet>
      <dgm:spPr/>
      <dgm:t>
        <a:bodyPr/>
        <a:lstStyle/>
        <a:p>
          <a:endParaRPr lang="en-US"/>
        </a:p>
      </dgm:t>
    </dgm:pt>
  </dgm:ptLst>
  <dgm:cxnLst>
    <dgm:cxn modelId="{C42C2ABD-65F0-4FC2-B320-D547CAFCE755}" type="presOf" srcId="{F9FFDF96-70B2-4319-A881-523A49BF26F7}" destId="{D9C8C5A8-8F6C-46BE-BBEA-C805518A5AD0}" srcOrd="0" destOrd="1" presId="urn:microsoft.com/office/officeart/2005/8/layout/chevron2"/>
    <dgm:cxn modelId="{2A44ABEE-17C7-42FA-8586-C8876AF014A4}" type="presOf" srcId="{49C41247-A8C1-4BA0-AA91-31F9EA9E7C41}" destId="{2914832B-3A8F-481F-BACC-19419E0B09D8}" srcOrd="0" destOrd="1" presId="urn:microsoft.com/office/officeart/2005/8/layout/chevron2"/>
    <dgm:cxn modelId="{7D7BF611-75E0-455E-8954-E0E8F9E4769F}" srcId="{ECF3A5FB-6FCF-46CC-A632-44DD28CA7BA2}" destId="{3ACAC47F-15C2-415B-8A8E-97A85D95C864}" srcOrd="0" destOrd="0" parTransId="{4FC4E662-BA8E-46C5-B045-2B06675B5365}" sibTransId="{0130FF93-F926-4236-A506-CD457BE8E4D8}"/>
    <dgm:cxn modelId="{D79F80EB-42D1-40D7-BF0B-95820F12F412}" type="presOf" srcId="{B2D26343-FD77-4FAB-8EAA-A8A31BE11FC4}" destId="{BB463D77-5F28-4FB3-86AA-F028A53A1DB0}" srcOrd="0" destOrd="0" presId="urn:microsoft.com/office/officeart/2005/8/layout/chevron2"/>
    <dgm:cxn modelId="{6317A103-EDA6-4F49-8BF4-7EEF07FC0F06}" srcId="{57F7C62A-6EBD-4BAC-AB51-CE30CC08DCF1}" destId="{CA56F60E-5D18-43CF-A1E2-36A78BE9D62D}" srcOrd="0" destOrd="0" parTransId="{59611410-AE88-4262-8207-618C118D24D4}" sibTransId="{D6A3E839-C735-4956-AC58-B17078BCDE6F}"/>
    <dgm:cxn modelId="{58C6CFD3-B7D1-42C0-A89B-3121641C6D5A}" type="presOf" srcId="{3ACAC47F-15C2-415B-8A8E-97A85D95C864}" destId="{2914832B-3A8F-481F-BACC-19419E0B09D8}" srcOrd="0" destOrd="0" presId="urn:microsoft.com/office/officeart/2005/8/layout/chevron2"/>
    <dgm:cxn modelId="{20A85A7C-0280-456F-AEF7-7CA35AAA9935}" srcId="{57F7C62A-6EBD-4BAC-AB51-CE30CC08DCF1}" destId="{00B04423-04B0-4C2C-850E-70182CFA3E66}" srcOrd="2" destOrd="0" parTransId="{F41E8F9E-77EC-49EB-B32D-2F07B2428E02}" sibTransId="{E4D001B7-F4D4-4DBA-8BBD-37A516ED8E6F}"/>
    <dgm:cxn modelId="{AEAF34A9-1FCB-438B-B304-8D4848053B6A}" type="presOf" srcId="{CA56F60E-5D18-43CF-A1E2-36A78BE9D62D}" destId="{D9C8C5A8-8F6C-46BE-BBEA-C805518A5AD0}" srcOrd="0" destOrd="0" presId="urn:microsoft.com/office/officeart/2005/8/layout/chevron2"/>
    <dgm:cxn modelId="{97CBDA24-EBDE-4A1C-BB28-F59119EFD1FC}" type="presOf" srcId="{2D075CDB-057D-4C00-BD6B-B4B14C4F1DD5}" destId="{AE98BDD5-A628-42F2-B2D8-CEA9D933A9EE}" srcOrd="0" destOrd="1" presId="urn:microsoft.com/office/officeart/2005/8/layout/chevron2"/>
    <dgm:cxn modelId="{3A9BF25F-03D8-4491-95DE-A1E8B1636232}" srcId="{57F7C62A-6EBD-4BAC-AB51-CE30CC08DCF1}" destId="{F9FFDF96-70B2-4319-A881-523A49BF26F7}" srcOrd="1" destOrd="0" parTransId="{0C483A21-7556-4F31-B70E-5BA93EE85D7D}" sibTransId="{4B4D45C0-8500-4841-AC37-0C30A15AFE7D}"/>
    <dgm:cxn modelId="{80E2D4E3-DE09-4611-A89D-E44C9C259687}" type="presOf" srcId="{00B04423-04B0-4C2C-850E-70182CFA3E66}" destId="{D9C8C5A8-8F6C-46BE-BBEA-C805518A5AD0}" srcOrd="0" destOrd="2" presId="urn:microsoft.com/office/officeart/2005/8/layout/chevron2"/>
    <dgm:cxn modelId="{2A774EAE-07BD-44EF-BC30-9A97AB2CAB71}" srcId="{B2D26343-FD77-4FAB-8EAA-A8A31BE11FC4}" destId="{2D075CDB-057D-4C00-BD6B-B4B14C4F1DD5}" srcOrd="1" destOrd="0" parTransId="{E28E1ECD-A5D7-4AC2-8F16-AC4C678F2B89}" sibTransId="{448ADD70-F08B-428A-A303-9991F5AB9172}"/>
    <dgm:cxn modelId="{81A167C2-7F96-461F-A212-4F593853AD08}" srcId="{C6C541EF-723F-4E36-9C37-F9289FDFA304}" destId="{ECF3A5FB-6FCF-46CC-A632-44DD28CA7BA2}" srcOrd="1" destOrd="0" parTransId="{E211A6FB-C5CE-4AD8-9BE8-AD9A45E435B7}" sibTransId="{61AB0487-3434-4FAA-BCEE-D12A28038CC4}"/>
    <dgm:cxn modelId="{DE1C26DF-F0C7-41FF-98F8-5CB4F7F9AE2D}" type="presOf" srcId="{9D942ADB-384C-44AB-8056-FB1E51814132}" destId="{2914832B-3A8F-481F-BACC-19419E0B09D8}" srcOrd="0" destOrd="2" presId="urn:microsoft.com/office/officeart/2005/8/layout/chevron2"/>
    <dgm:cxn modelId="{7A31DC04-22E3-4322-A100-0ADB7F3270D8}" srcId="{ECF3A5FB-6FCF-46CC-A632-44DD28CA7BA2}" destId="{9D942ADB-384C-44AB-8056-FB1E51814132}" srcOrd="2" destOrd="0" parTransId="{CECEFEEC-089D-4074-B3F0-1AE5292D0C08}" sibTransId="{6057418F-8BD0-4F1C-98B4-26356F13059A}"/>
    <dgm:cxn modelId="{675D6684-EB90-4F78-BCAB-8A2CF9F9505F}" type="presOf" srcId="{57F7C62A-6EBD-4BAC-AB51-CE30CC08DCF1}" destId="{BDD12411-F3D8-4D51-896B-BAD1EF215A54}" srcOrd="0" destOrd="0" presId="urn:microsoft.com/office/officeart/2005/8/layout/chevron2"/>
    <dgm:cxn modelId="{F06A5B25-5C30-471B-B770-B39D9A0BB6D4}" srcId="{C6C541EF-723F-4E36-9C37-F9289FDFA304}" destId="{B2D26343-FD77-4FAB-8EAA-A8A31BE11FC4}" srcOrd="0" destOrd="0" parTransId="{6664174D-9FAB-4518-9D31-4E37CF647E05}" sibTransId="{514EF1D8-C37C-4EB3-A6D5-94C70A1856B7}"/>
    <dgm:cxn modelId="{00E0D67F-4D27-4011-AD23-5A7018C19F2C}" type="presOf" srcId="{C6C541EF-723F-4E36-9C37-F9289FDFA304}" destId="{D0BF82B0-643A-4EA3-91FD-A70A732CA819}" srcOrd="0" destOrd="0" presId="urn:microsoft.com/office/officeart/2005/8/layout/chevron2"/>
    <dgm:cxn modelId="{C96CC2E1-FA3C-4813-AB0E-C826FF35AA5D}" srcId="{ECF3A5FB-6FCF-46CC-A632-44DD28CA7BA2}" destId="{49C41247-A8C1-4BA0-AA91-31F9EA9E7C41}" srcOrd="1" destOrd="0" parTransId="{EBD6FDBF-A3C2-4C7B-9225-FF5AD249950D}" sibTransId="{79714CAB-DBC8-4E1B-A4CF-E68B15C91436}"/>
    <dgm:cxn modelId="{F87640AC-2994-497D-80AF-3BB167AAC66E}" srcId="{C6C541EF-723F-4E36-9C37-F9289FDFA304}" destId="{57F7C62A-6EBD-4BAC-AB51-CE30CC08DCF1}" srcOrd="2" destOrd="0" parTransId="{028492D5-CC26-4D4D-B72E-2C8A65F10AF4}" sibTransId="{AF430878-4084-4972-84E5-B42707294F90}"/>
    <dgm:cxn modelId="{EC663F60-8240-4EAB-B991-42DAB4C569A2}" type="presOf" srcId="{ECF3A5FB-6FCF-46CC-A632-44DD28CA7BA2}" destId="{C9A0A6E3-7B3A-45B5-9CDD-8514A277C7FB}" srcOrd="0" destOrd="0" presId="urn:microsoft.com/office/officeart/2005/8/layout/chevron2"/>
    <dgm:cxn modelId="{17B6A04B-C7B9-42BB-A2B1-15C748B72EBC}" srcId="{B2D26343-FD77-4FAB-8EAA-A8A31BE11FC4}" destId="{6975D07C-A4A2-4EC0-AAE2-9C2CDF1B2407}" srcOrd="0" destOrd="0" parTransId="{186D0F45-C912-4691-A8F3-8F899712E347}" sibTransId="{5795340E-4C26-427B-AC09-0563B56BF05F}"/>
    <dgm:cxn modelId="{D1CAEE87-AE4F-401C-81A8-1EEAEB938EA5}" type="presOf" srcId="{6975D07C-A4A2-4EC0-AAE2-9C2CDF1B2407}" destId="{AE98BDD5-A628-42F2-B2D8-CEA9D933A9EE}" srcOrd="0" destOrd="0" presId="urn:microsoft.com/office/officeart/2005/8/layout/chevron2"/>
    <dgm:cxn modelId="{CC43E379-72CA-4E55-A723-C4432484F589}" type="presParOf" srcId="{D0BF82B0-643A-4EA3-91FD-A70A732CA819}" destId="{AFA3FDFC-5406-4659-9650-956852BCD1DB}" srcOrd="0" destOrd="0" presId="urn:microsoft.com/office/officeart/2005/8/layout/chevron2"/>
    <dgm:cxn modelId="{578CB000-A09D-4F89-B86A-290430C70B22}" type="presParOf" srcId="{AFA3FDFC-5406-4659-9650-956852BCD1DB}" destId="{BB463D77-5F28-4FB3-86AA-F028A53A1DB0}" srcOrd="0" destOrd="0" presId="urn:microsoft.com/office/officeart/2005/8/layout/chevron2"/>
    <dgm:cxn modelId="{0565D67D-5D83-4DC3-86CF-79C1E8B71090}" type="presParOf" srcId="{AFA3FDFC-5406-4659-9650-956852BCD1DB}" destId="{AE98BDD5-A628-42F2-B2D8-CEA9D933A9EE}" srcOrd="1" destOrd="0" presId="urn:microsoft.com/office/officeart/2005/8/layout/chevron2"/>
    <dgm:cxn modelId="{85D8045F-6A92-4230-B303-384E6BD347B8}" type="presParOf" srcId="{D0BF82B0-643A-4EA3-91FD-A70A732CA819}" destId="{DCB4601D-C0B4-47FB-AA23-C9890C18991C}" srcOrd="1" destOrd="0" presId="urn:microsoft.com/office/officeart/2005/8/layout/chevron2"/>
    <dgm:cxn modelId="{14433BB9-39FA-4646-BF15-73F658C09B72}" type="presParOf" srcId="{D0BF82B0-643A-4EA3-91FD-A70A732CA819}" destId="{DCD176CE-6FCC-42C7-BA55-A1FF472ECE4F}" srcOrd="2" destOrd="0" presId="urn:microsoft.com/office/officeart/2005/8/layout/chevron2"/>
    <dgm:cxn modelId="{FA023163-B5AA-4F4C-AAAC-14E9F5A57DF1}" type="presParOf" srcId="{DCD176CE-6FCC-42C7-BA55-A1FF472ECE4F}" destId="{C9A0A6E3-7B3A-45B5-9CDD-8514A277C7FB}" srcOrd="0" destOrd="0" presId="urn:microsoft.com/office/officeart/2005/8/layout/chevron2"/>
    <dgm:cxn modelId="{B7082278-D196-454B-825F-E674CCC6C227}" type="presParOf" srcId="{DCD176CE-6FCC-42C7-BA55-A1FF472ECE4F}" destId="{2914832B-3A8F-481F-BACC-19419E0B09D8}" srcOrd="1" destOrd="0" presId="urn:microsoft.com/office/officeart/2005/8/layout/chevron2"/>
    <dgm:cxn modelId="{C7C60CB0-99AC-485C-80EE-C2E8C2D2D5C5}" type="presParOf" srcId="{D0BF82B0-643A-4EA3-91FD-A70A732CA819}" destId="{FD7360BD-E0BB-4024-9903-766B1EB615F2}" srcOrd="3" destOrd="0" presId="urn:microsoft.com/office/officeart/2005/8/layout/chevron2"/>
    <dgm:cxn modelId="{7D6C0F4F-7023-469B-8E7D-639637534EB2}" type="presParOf" srcId="{D0BF82B0-643A-4EA3-91FD-A70A732CA819}" destId="{53C6EC0C-C15A-4E5B-8B7E-4FD3830EB7A8}" srcOrd="4" destOrd="0" presId="urn:microsoft.com/office/officeart/2005/8/layout/chevron2"/>
    <dgm:cxn modelId="{C06D190E-B4D3-44EE-922E-3122275D0297}" type="presParOf" srcId="{53C6EC0C-C15A-4E5B-8B7E-4FD3830EB7A8}" destId="{BDD12411-F3D8-4D51-896B-BAD1EF215A54}" srcOrd="0" destOrd="0" presId="urn:microsoft.com/office/officeart/2005/8/layout/chevron2"/>
    <dgm:cxn modelId="{B5AB303E-0E44-42BB-ADE1-A3B15FF1C43C}" type="presParOf" srcId="{53C6EC0C-C15A-4E5B-8B7E-4FD3830EB7A8}" destId="{D9C8C5A8-8F6C-46BE-BBEA-C805518A5AD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41FF37-ECD2-4733-AC62-D16C6A99F870}">
      <dsp:nvSpPr>
        <dsp:cNvPr id="0" name=""/>
        <dsp:cNvSpPr/>
      </dsp:nvSpPr>
      <dsp:spPr>
        <a:xfrm>
          <a:off x="1564216" y="51240"/>
          <a:ext cx="2459567" cy="2459567"/>
        </a:xfrm>
        <a:prstGeom prst="ellipse">
          <a:avLst/>
        </a:prstGeom>
        <a:solidFill>
          <a:schemeClr val="accent1">
            <a:alpha val="5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bg1"/>
              </a:solidFill>
            </a:rPr>
            <a:t>Systematic Framework</a:t>
          </a:r>
          <a:r>
            <a:rPr lang="en-US" sz="2000" kern="1200" dirty="0" smtClean="0">
              <a:solidFill>
                <a:schemeClr val="bg1"/>
              </a:solidFill>
            </a:rPr>
            <a:t> </a:t>
          </a:r>
        </a:p>
        <a:p>
          <a:pPr lvl="0" algn="ctr" defTabSz="889000">
            <a:lnSpc>
              <a:spcPct val="90000"/>
            </a:lnSpc>
            <a:spcBef>
              <a:spcPct val="0"/>
            </a:spcBef>
            <a:spcAft>
              <a:spcPct val="35000"/>
            </a:spcAft>
          </a:pPr>
          <a:r>
            <a:rPr lang="en-US" sz="2000" kern="1200" dirty="0" smtClean="0"/>
            <a:t>(deliberate)</a:t>
          </a:r>
          <a:endParaRPr lang="en-US" sz="2000" kern="1200" dirty="0"/>
        </a:p>
      </dsp:txBody>
      <dsp:txXfrm>
        <a:off x="1892158" y="481665"/>
        <a:ext cx="1803682" cy="1106805"/>
      </dsp:txXfrm>
    </dsp:sp>
    <dsp:sp modelId="{6438B84D-909B-4FAE-BF60-F1DA6D1987F7}">
      <dsp:nvSpPr>
        <dsp:cNvPr id="0" name=""/>
        <dsp:cNvSpPr/>
      </dsp:nvSpPr>
      <dsp:spPr>
        <a:xfrm>
          <a:off x="2451710" y="1588470"/>
          <a:ext cx="2459567" cy="2459567"/>
        </a:xfrm>
        <a:prstGeom prst="ellipse">
          <a:avLst/>
        </a:prstGeom>
        <a:solidFill>
          <a:schemeClr val="accent6">
            <a:lumMod val="75000"/>
            <a:alpha val="5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bg1"/>
              </a:solidFill>
            </a:rPr>
            <a:t>Customizable</a:t>
          </a:r>
        </a:p>
        <a:p>
          <a:pPr lvl="0" algn="ctr" defTabSz="889000">
            <a:lnSpc>
              <a:spcPct val="90000"/>
            </a:lnSpc>
            <a:spcBef>
              <a:spcPct val="0"/>
            </a:spcBef>
            <a:spcAft>
              <a:spcPct val="35000"/>
            </a:spcAft>
          </a:pPr>
          <a:r>
            <a:rPr lang="en-US" sz="2000" kern="1200" dirty="0" smtClean="0"/>
            <a:t>(relevant &amp; feasible)</a:t>
          </a:r>
          <a:endParaRPr lang="en-US" sz="2000" kern="1200" dirty="0"/>
        </a:p>
      </dsp:txBody>
      <dsp:txXfrm>
        <a:off x="3203927" y="2223858"/>
        <a:ext cx="1475740" cy="1352762"/>
      </dsp:txXfrm>
    </dsp:sp>
    <dsp:sp modelId="{D71FC041-C35A-4F5A-A24F-B2ACDD6B1D18}">
      <dsp:nvSpPr>
        <dsp:cNvPr id="0" name=""/>
        <dsp:cNvSpPr/>
      </dsp:nvSpPr>
      <dsp:spPr>
        <a:xfrm>
          <a:off x="676722" y="1588470"/>
          <a:ext cx="2459567" cy="2459567"/>
        </a:xfrm>
        <a:prstGeom prst="ellipse">
          <a:avLst/>
        </a:prstGeom>
        <a:solidFill>
          <a:schemeClr val="accent5">
            <a:lumMod val="90000"/>
            <a:lumOff val="10000"/>
            <a:alpha val="5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bg1"/>
              </a:solidFill>
            </a:rPr>
            <a:t>Valuable</a:t>
          </a:r>
        </a:p>
        <a:p>
          <a:pPr lvl="0" algn="ctr" defTabSz="889000">
            <a:lnSpc>
              <a:spcPct val="90000"/>
            </a:lnSpc>
            <a:spcBef>
              <a:spcPct val="0"/>
            </a:spcBef>
            <a:spcAft>
              <a:spcPct val="35000"/>
            </a:spcAft>
          </a:pPr>
          <a:r>
            <a:rPr lang="en-US" sz="2000" kern="1200" dirty="0" smtClean="0"/>
            <a:t>(insightful &amp; actionable)</a:t>
          </a:r>
          <a:endParaRPr lang="en-US" sz="2000" kern="1200" dirty="0"/>
        </a:p>
      </dsp:txBody>
      <dsp:txXfrm>
        <a:off x="908331" y="2223858"/>
        <a:ext cx="1475740" cy="13527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463D77-5F28-4FB3-86AA-F028A53A1DB0}">
      <dsp:nvSpPr>
        <dsp:cNvPr id="0" name=""/>
        <dsp:cNvSpPr/>
      </dsp:nvSpPr>
      <dsp:spPr>
        <a:xfrm rot="5400000">
          <a:off x="-276257" y="280611"/>
          <a:ext cx="1841718" cy="1289202"/>
        </a:xfrm>
        <a:prstGeom prst="chevron">
          <a:avLst/>
        </a:prstGeom>
        <a:solidFill>
          <a:schemeClr val="accent3">
            <a:hueOff val="0"/>
            <a:satOff val="0"/>
            <a:lumOff val="0"/>
            <a:alphaOff val="0"/>
          </a:schemeClr>
        </a:solidFill>
        <a:ln w="1079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b="1" kern="1200" dirty="0" smtClean="0"/>
        </a:p>
        <a:p>
          <a:pPr lvl="0" algn="ctr" defTabSz="889000">
            <a:lnSpc>
              <a:spcPct val="90000"/>
            </a:lnSpc>
            <a:spcBef>
              <a:spcPct val="0"/>
            </a:spcBef>
            <a:spcAft>
              <a:spcPct val="35000"/>
            </a:spcAft>
          </a:pPr>
          <a:r>
            <a:rPr lang="en-US" sz="2000" b="1" kern="1200" dirty="0" smtClean="0"/>
            <a:t>Before </a:t>
          </a:r>
        </a:p>
        <a:p>
          <a:pPr lvl="0" algn="ctr" defTabSz="889000">
            <a:lnSpc>
              <a:spcPct val="90000"/>
            </a:lnSpc>
            <a:spcBef>
              <a:spcPct val="0"/>
            </a:spcBef>
            <a:spcAft>
              <a:spcPct val="35000"/>
            </a:spcAft>
          </a:pPr>
          <a:r>
            <a:rPr lang="en-US" sz="1400" kern="1200" dirty="0" smtClean="0"/>
            <a:t>(Pre)</a:t>
          </a:r>
          <a:endParaRPr lang="en-US" sz="1400" kern="1200" dirty="0"/>
        </a:p>
      </dsp:txBody>
      <dsp:txXfrm rot="-5400000">
        <a:off x="1" y="648954"/>
        <a:ext cx="1289202" cy="552516"/>
      </dsp:txXfrm>
    </dsp:sp>
    <dsp:sp modelId="{AE98BDD5-A628-42F2-B2D8-CEA9D933A9EE}">
      <dsp:nvSpPr>
        <dsp:cNvPr id="0" name=""/>
        <dsp:cNvSpPr/>
      </dsp:nvSpPr>
      <dsp:spPr>
        <a:xfrm rot="5400000">
          <a:off x="5502261" y="-4208705"/>
          <a:ext cx="1197746" cy="9623864"/>
        </a:xfrm>
        <a:prstGeom prst="round2SameRect">
          <a:avLst/>
        </a:prstGeom>
        <a:solidFill>
          <a:schemeClr val="lt1">
            <a:alpha val="90000"/>
            <a:hueOff val="0"/>
            <a:satOff val="0"/>
            <a:lumOff val="0"/>
            <a:alphaOff val="0"/>
          </a:schemeClr>
        </a:solidFill>
        <a:ln w="1079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Characteristics of audiences/segments (traditions, attitudes, values, behaviors, etc.)</a:t>
          </a:r>
          <a:endParaRPr lang="en-US" sz="2000" kern="1200" dirty="0"/>
        </a:p>
        <a:p>
          <a:pPr marL="228600" lvl="1" indent="-228600" algn="l" defTabSz="889000">
            <a:lnSpc>
              <a:spcPct val="90000"/>
            </a:lnSpc>
            <a:spcBef>
              <a:spcPct val="0"/>
            </a:spcBef>
            <a:spcAft>
              <a:spcPct val="15000"/>
            </a:spcAft>
            <a:buChar char="••"/>
          </a:pPr>
          <a:r>
            <a:rPr lang="en-US" sz="2000" kern="1200" dirty="0" smtClean="0"/>
            <a:t>Conceptual preferences (designs/solutions, content, methods of engagement, etc.)</a:t>
          </a:r>
          <a:endParaRPr lang="en-US" sz="2000" kern="1200" dirty="0"/>
        </a:p>
      </dsp:txBody>
      <dsp:txXfrm rot="-5400000">
        <a:off x="1289203" y="62822"/>
        <a:ext cx="9565395" cy="1080808"/>
      </dsp:txXfrm>
    </dsp:sp>
    <dsp:sp modelId="{C9A0A6E3-7B3A-45B5-9CDD-8514A277C7FB}">
      <dsp:nvSpPr>
        <dsp:cNvPr id="0" name=""/>
        <dsp:cNvSpPr/>
      </dsp:nvSpPr>
      <dsp:spPr>
        <a:xfrm rot="5400000">
          <a:off x="-276257" y="1930791"/>
          <a:ext cx="1841718" cy="1289202"/>
        </a:xfrm>
        <a:prstGeom prst="chevron">
          <a:avLst/>
        </a:prstGeom>
        <a:solidFill>
          <a:schemeClr val="accent3">
            <a:hueOff val="-5329119"/>
            <a:satOff val="-23371"/>
            <a:lumOff val="1373"/>
            <a:alphaOff val="0"/>
          </a:schemeClr>
        </a:solidFill>
        <a:ln w="10795" cap="flat" cmpd="sng" algn="ctr">
          <a:solidFill>
            <a:schemeClr val="accent3">
              <a:hueOff val="-5329119"/>
              <a:satOff val="-23371"/>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b="1" kern="1200" dirty="0" smtClean="0"/>
        </a:p>
        <a:p>
          <a:pPr lvl="0" algn="ctr" defTabSz="889000">
            <a:lnSpc>
              <a:spcPct val="90000"/>
            </a:lnSpc>
            <a:spcBef>
              <a:spcPct val="0"/>
            </a:spcBef>
            <a:spcAft>
              <a:spcPct val="35000"/>
            </a:spcAft>
          </a:pPr>
          <a:r>
            <a:rPr lang="en-US" sz="2000" b="1" kern="1200" dirty="0" smtClean="0"/>
            <a:t>During</a:t>
          </a:r>
          <a:endParaRPr lang="en-US" sz="2000" b="1" kern="1200" dirty="0"/>
        </a:p>
      </dsp:txBody>
      <dsp:txXfrm rot="-5400000">
        <a:off x="1" y="2299134"/>
        <a:ext cx="1289202" cy="552516"/>
      </dsp:txXfrm>
    </dsp:sp>
    <dsp:sp modelId="{2914832B-3A8F-481F-BACC-19419E0B09D8}">
      <dsp:nvSpPr>
        <dsp:cNvPr id="0" name=""/>
        <dsp:cNvSpPr/>
      </dsp:nvSpPr>
      <dsp:spPr>
        <a:xfrm rot="5400000">
          <a:off x="5502576" y="-2558839"/>
          <a:ext cx="1197116" cy="9623864"/>
        </a:xfrm>
        <a:prstGeom prst="round2SameRect">
          <a:avLst/>
        </a:prstGeom>
        <a:solidFill>
          <a:schemeClr val="lt1">
            <a:alpha val="90000"/>
            <a:hueOff val="0"/>
            <a:satOff val="0"/>
            <a:lumOff val="0"/>
            <a:alphaOff val="0"/>
          </a:schemeClr>
        </a:solidFill>
        <a:ln w="10795" cap="flat" cmpd="sng" algn="ctr">
          <a:solidFill>
            <a:schemeClr val="accent3">
              <a:hueOff val="-5329119"/>
              <a:satOff val="-23371"/>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Specific preferences (design elements, communication and engagement methods, etc.) </a:t>
          </a:r>
          <a:endParaRPr lang="en-US" sz="2000" kern="1200" dirty="0"/>
        </a:p>
        <a:p>
          <a:pPr marL="228600" lvl="1" indent="-228600" algn="l" defTabSz="889000">
            <a:lnSpc>
              <a:spcPct val="90000"/>
            </a:lnSpc>
            <a:spcBef>
              <a:spcPct val="0"/>
            </a:spcBef>
            <a:spcAft>
              <a:spcPct val="15000"/>
            </a:spcAft>
            <a:buChar char="••"/>
          </a:pPr>
          <a:r>
            <a:rPr lang="en-US" sz="2000" kern="1200" dirty="0" smtClean="0"/>
            <a:t>Evaluation of specific efforts right after they happen</a:t>
          </a:r>
          <a:endParaRPr lang="en-US" sz="2000" kern="1200" dirty="0"/>
        </a:p>
        <a:p>
          <a:pPr marL="228600" lvl="1" indent="-228600" algn="l" defTabSz="889000">
            <a:lnSpc>
              <a:spcPct val="90000"/>
            </a:lnSpc>
            <a:spcBef>
              <a:spcPct val="0"/>
            </a:spcBef>
            <a:spcAft>
              <a:spcPct val="15000"/>
            </a:spcAft>
            <a:buChar char="••"/>
          </a:pPr>
          <a:r>
            <a:rPr lang="en-US" sz="2000" kern="1200" dirty="0" smtClean="0"/>
            <a:t>Changing needs, as plans and projects progress</a:t>
          </a:r>
          <a:endParaRPr lang="en-US" sz="2000" kern="1200" dirty="0"/>
        </a:p>
      </dsp:txBody>
      <dsp:txXfrm rot="-5400000">
        <a:off x="1289202" y="1712973"/>
        <a:ext cx="9565426" cy="1080240"/>
      </dsp:txXfrm>
    </dsp:sp>
    <dsp:sp modelId="{BDD12411-F3D8-4D51-896B-BAD1EF215A54}">
      <dsp:nvSpPr>
        <dsp:cNvPr id="0" name=""/>
        <dsp:cNvSpPr/>
      </dsp:nvSpPr>
      <dsp:spPr>
        <a:xfrm rot="5400000">
          <a:off x="-276257" y="3580971"/>
          <a:ext cx="1841718" cy="1289202"/>
        </a:xfrm>
        <a:prstGeom prst="chevron">
          <a:avLst/>
        </a:prstGeom>
        <a:solidFill>
          <a:schemeClr val="accent3">
            <a:hueOff val="-10658239"/>
            <a:satOff val="-46741"/>
            <a:lumOff val="2746"/>
            <a:alphaOff val="0"/>
          </a:schemeClr>
        </a:solidFill>
        <a:ln w="10795" cap="flat" cmpd="sng" algn="ctr">
          <a:solidFill>
            <a:schemeClr val="accent3">
              <a:hueOff val="-10658239"/>
              <a:satOff val="-46741"/>
              <a:lumOff val="274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b="1" kern="1200" dirty="0" smtClean="0"/>
        </a:p>
        <a:p>
          <a:pPr lvl="0" algn="ctr" defTabSz="889000">
            <a:lnSpc>
              <a:spcPct val="90000"/>
            </a:lnSpc>
            <a:spcBef>
              <a:spcPct val="0"/>
            </a:spcBef>
            <a:spcAft>
              <a:spcPct val="35000"/>
            </a:spcAft>
          </a:pPr>
          <a:r>
            <a:rPr lang="en-US" sz="2000" b="1" kern="1200" dirty="0" smtClean="0"/>
            <a:t>After</a:t>
          </a:r>
          <a:r>
            <a:rPr lang="en-US" sz="2000" kern="1200" dirty="0" smtClean="0"/>
            <a:t> </a:t>
          </a:r>
        </a:p>
        <a:p>
          <a:pPr lvl="0" algn="ctr" defTabSz="889000">
            <a:lnSpc>
              <a:spcPct val="90000"/>
            </a:lnSpc>
            <a:spcBef>
              <a:spcPct val="0"/>
            </a:spcBef>
            <a:spcAft>
              <a:spcPct val="35000"/>
            </a:spcAft>
          </a:pPr>
          <a:r>
            <a:rPr lang="en-US" sz="1400" kern="1200" dirty="0" smtClean="0"/>
            <a:t>(Post)</a:t>
          </a:r>
          <a:endParaRPr lang="en-US" sz="1400" kern="1200" dirty="0"/>
        </a:p>
      </dsp:txBody>
      <dsp:txXfrm rot="-5400000">
        <a:off x="1" y="3949314"/>
        <a:ext cx="1289202" cy="552516"/>
      </dsp:txXfrm>
    </dsp:sp>
    <dsp:sp modelId="{D9C8C5A8-8F6C-46BE-BBEA-C805518A5AD0}">
      <dsp:nvSpPr>
        <dsp:cNvPr id="0" name=""/>
        <dsp:cNvSpPr/>
      </dsp:nvSpPr>
      <dsp:spPr>
        <a:xfrm rot="5400000">
          <a:off x="5502576" y="-908659"/>
          <a:ext cx="1197116" cy="9623864"/>
        </a:xfrm>
        <a:prstGeom prst="round2SameRect">
          <a:avLst/>
        </a:prstGeom>
        <a:solidFill>
          <a:schemeClr val="lt1">
            <a:alpha val="90000"/>
            <a:hueOff val="0"/>
            <a:satOff val="0"/>
            <a:lumOff val="0"/>
            <a:alphaOff val="0"/>
          </a:schemeClr>
        </a:solidFill>
        <a:ln w="10795" cap="flat" cmpd="sng" algn="ctr">
          <a:solidFill>
            <a:schemeClr val="accent3">
              <a:hueOff val="-10658239"/>
              <a:satOff val="-46741"/>
              <a:lumOff val="274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Awareness of information/engagement opportunities</a:t>
          </a:r>
          <a:endParaRPr lang="en-US" sz="2000" kern="1200" dirty="0"/>
        </a:p>
        <a:p>
          <a:pPr marL="228600" lvl="1" indent="-228600" algn="l" defTabSz="889000">
            <a:lnSpc>
              <a:spcPct val="90000"/>
            </a:lnSpc>
            <a:spcBef>
              <a:spcPct val="0"/>
            </a:spcBef>
            <a:spcAft>
              <a:spcPct val="15000"/>
            </a:spcAft>
            <a:buChar char="••"/>
          </a:pPr>
          <a:r>
            <a:rPr lang="en-US" sz="2000" kern="1200" dirty="0" smtClean="0"/>
            <a:t>Evaluation of all the communication/public engagement efforts</a:t>
          </a:r>
          <a:endParaRPr lang="en-US" sz="2000" kern="1200" dirty="0"/>
        </a:p>
        <a:p>
          <a:pPr marL="228600" lvl="1" indent="-228600" algn="l" defTabSz="889000">
            <a:lnSpc>
              <a:spcPct val="90000"/>
            </a:lnSpc>
            <a:spcBef>
              <a:spcPct val="0"/>
            </a:spcBef>
            <a:spcAft>
              <a:spcPct val="15000"/>
            </a:spcAft>
            <a:buChar char="••"/>
          </a:pPr>
          <a:r>
            <a:rPr lang="en-US" sz="2000" kern="1200" dirty="0" smtClean="0"/>
            <a:t>Assessment of overall goals (for the work, completed project, livability, MnDOT, etc.)</a:t>
          </a:r>
          <a:endParaRPr lang="en-US" sz="2000" kern="1200" dirty="0"/>
        </a:p>
      </dsp:txBody>
      <dsp:txXfrm rot="-5400000">
        <a:off x="1289202" y="3363153"/>
        <a:ext cx="9565426" cy="108024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3177" tIns="46589" rIns="93177" bIns="46589" rtlCol="0"/>
          <a:lstStyle>
            <a:lvl1pPr algn="l" eaLnBrk="1" fontAlgn="auto" hangingPunct="1">
              <a:spcBef>
                <a:spcPts val="0"/>
              </a:spcBef>
              <a:spcAft>
                <a:spcPts val="0"/>
              </a:spcAft>
              <a:defRPr sz="1200">
                <a:latin typeface="NeueHaasGroteskText Std" panose="020B0504020202020204" pitchFamily="34" charset="0"/>
              </a:defRPr>
            </a:lvl1pPr>
          </a:lstStyle>
          <a:p>
            <a:pPr>
              <a:defRPr/>
            </a:pPr>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3177" tIns="46589" rIns="93177" bIns="46589" rtlCol="0"/>
          <a:lstStyle>
            <a:lvl1pPr algn="r" eaLnBrk="1" fontAlgn="auto" hangingPunct="1">
              <a:spcBef>
                <a:spcPts val="0"/>
              </a:spcBef>
              <a:spcAft>
                <a:spcPts val="0"/>
              </a:spcAft>
              <a:defRPr sz="1200">
                <a:latin typeface="NeueHaasGroteskText Std" panose="020B0504020202020204" pitchFamily="34" charset="0"/>
              </a:defRPr>
            </a:lvl1pPr>
          </a:lstStyle>
          <a:p>
            <a:pPr>
              <a:defRPr/>
            </a:pPr>
            <a:fld id="{944AE4D6-6AC8-442D-8FC6-41E611B7288C}" type="datetimeFigureOut">
              <a:rPr lang="en-US"/>
              <a:pPr>
                <a:defRPr/>
              </a:pPr>
              <a:t>4/2/2018</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3177" tIns="46589" rIns="93177" bIns="46589" rtlCol="0" anchor="b"/>
          <a:lstStyle>
            <a:lvl1pPr algn="l" eaLnBrk="1" fontAlgn="auto" hangingPunct="1">
              <a:spcBef>
                <a:spcPts val="0"/>
              </a:spcBef>
              <a:spcAft>
                <a:spcPts val="0"/>
              </a:spcAft>
              <a:defRPr sz="1200">
                <a:latin typeface="NeueHaasGroteskText Std" panose="020B0504020202020204" pitchFamily="34"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3177" tIns="46589" rIns="93177" bIns="46589" rtlCol="0" anchor="b"/>
          <a:lstStyle>
            <a:lvl1pPr algn="r" eaLnBrk="1" fontAlgn="auto" hangingPunct="1">
              <a:spcBef>
                <a:spcPts val="0"/>
              </a:spcBef>
              <a:spcAft>
                <a:spcPts val="0"/>
              </a:spcAft>
              <a:defRPr sz="1200">
                <a:latin typeface="NeueHaasGroteskText Std" panose="020B0504020202020204" pitchFamily="34" charset="0"/>
              </a:defRPr>
            </a:lvl1pPr>
          </a:lstStyle>
          <a:p>
            <a:pPr>
              <a:defRPr/>
            </a:pPr>
            <a:fld id="{7D5675B7-AB48-4A1F-BE1C-365E8644FED9}" type="slidenum">
              <a:rPr lang="en-US"/>
              <a:pPr>
                <a:defRPr/>
              </a:pPr>
              <a:t>‹#›</a:t>
            </a:fld>
            <a:endParaRPr lang="en-US" dirty="0"/>
          </a:p>
        </p:txBody>
      </p:sp>
    </p:spTree>
    <p:extLst>
      <p:ext uri="{BB962C8B-B14F-4D97-AF65-F5344CB8AC3E}">
        <p14:creationId xmlns:p14="http://schemas.microsoft.com/office/powerpoint/2010/main" val="644361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3177" tIns="46589" rIns="93177" bIns="46589" rtlCol="0"/>
          <a:lstStyle>
            <a:lvl1pPr algn="l" eaLnBrk="1" fontAlgn="auto" hangingPunct="1">
              <a:spcBef>
                <a:spcPts val="0"/>
              </a:spcBef>
              <a:spcAft>
                <a:spcPts val="0"/>
              </a:spcAft>
              <a:defRPr sz="1200">
                <a:latin typeface="NeueHaasGroteskText Std" panose="020B0504020202020204" pitchFamily="34" charset="0"/>
              </a:defRPr>
            </a:lvl1pPr>
          </a:lstStyle>
          <a:p>
            <a:pPr>
              <a:defRPr/>
            </a:pPr>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3177" tIns="46589" rIns="93177" bIns="46589" rtlCol="0"/>
          <a:lstStyle>
            <a:lvl1pPr algn="r" eaLnBrk="1" fontAlgn="auto" hangingPunct="1">
              <a:spcBef>
                <a:spcPts val="0"/>
              </a:spcBef>
              <a:spcAft>
                <a:spcPts val="0"/>
              </a:spcAft>
              <a:defRPr sz="1200">
                <a:latin typeface="NeueHaasGroteskText Std" panose="020B0504020202020204" pitchFamily="34" charset="0"/>
              </a:defRPr>
            </a:lvl1pPr>
          </a:lstStyle>
          <a:p>
            <a:pPr>
              <a:defRPr/>
            </a:pPr>
            <a:fld id="{1F17D50C-503D-4B2D-AA4C-91A2D5D5928D}" type="datetimeFigureOut">
              <a:rPr lang="en-US"/>
              <a:pPr>
                <a:defRPr/>
              </a:pPr>
              <a:t>4/2/2018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3177" tIns="46589" rIns="93177" bIns="46589" rtlCol="0"/>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0" y="8829675"/>
            <a:ext cx="3038475" cy="466725"/>
          </a:xfrm>
          <a:prstGeom prst="rect">
            <a:avLst/>
          </a:prstGeom>
        </p:spPr>
        <p:txBody>
          <a:bodyPr vert="horz" lIns="93177" tIns="46589" rIns="93177" bIns="46589" rtlCol="0" anchor="b"/>
          <a:lstStyle>
            <a:lvl1pPr algn="l" eaLnBrk="1" fontAlgn="auto" hangingPunct="1">
              <a:spcBef>
                <a:spcPts val="0"/>
              </a:spcBef>
              <a:spcAft>
                <a:spcPts val="0"/>
              </a:spcAft>
              <a:defRPr sz="1200">
                <a:latin typeface="NeueHaasGroteskText Std" panose="020B0504020202020204" pitchFamily="34"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3177" tIns="46589" rIns="93177" bIns="46589" rtlCol="0" anchor="b"/>
          <a:lstStyle>
            <a:lvl1pPr algn="r" eaLnBrk="1" fontAlgn="auto" hangingPunct="1">
              <a:spcBef>
                <a:spcPts val="0"/>
              </a:spcBef>
              <a:spcAft>
                <a:spcPts val="0"/>
              </a:spcAft>
              <a:defRPr sz="1200">
                <a:latin typeface="NeueHaasGroteskText Std" panose="020B0504020202020204" pitchFamily="34" charset="0"/>
              </a:defRPr>
            </a:lvl1pPr>
          </a:lstStyle>
          <a:p>
            <a:pPr>
              <a:defRPr/>
            </a:pPr>
            <a:fld id="{5E208F2D-AFF6-40A0-93CE-D159AD40ACBF}" type="slidenum">
              <a:rPr lang="en-US"/>
              <a:pPr>
                <a:defRPr/>
              </a:pPr>
              <a:t>‹#›</a:t>
            </a:fld>
            <a:endParaRPr lang="en-US" dirty="0"/>
          </a:p>
        </p:txBody>
      </p:sp>
    </p:spTree>
    <p:extLst>
      <p:ext uri="{BB962C8B-B14F-4D97-AF65-F5344CB8AC3E}">
        <p14:creationId xmlns:p14="http://schemas.microsoft.com/office/powerpoint/2010/main" val="1734676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NeueHaasGroteskText Std"/>
            </a:endParaRP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1F7383B-1C7D-4B1A-818B-F07660854051}" type="slidenum">
              <a:rPr lang="en-US" altLang="en-US" smtClean="0">
                <a:latin typeface="NeueHaasGroteskText Std"/>
              </a:rPr>
              <a:pPr fontAlgn="base">
                <a:spcBef>
                  <a:spcPct val="0"/>
                </a:spcBef>
                <a:spcAft>
                  <a:spcPct val="0"/>
                </a:spcAft>
              </a:pPr>
              <a:t>1</a:t>
            </a:fld>
            <a:endParaRPr lang="en-US" altLang="en-US" smtClean="0">
              <a:latin typeface="NeueHaasGroteskText Std"/>
            </a:endParaRPr>
          </a:p>
        </p:txBody>
      </p:sp>
    </p:spTree>
    <p:extLst>
      <p:ext uri="{BB962C8B-B14F-4D97-AF65-F5344CB8AC3E}">
        <p14:creationId xmlns:p14="http://schemas.microsoft.com/office/powerpoint/2010/main" val="2035445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solidFill>
                  <a:srgbClr val="191919"/>
                </a:solidFill>
                <a:latin typeface="&amp;quot"/>
              </a:rPr>
              <a:t>  </a:t>
            </a:r>
            <a:endParaRPr lang="en-US" altLang="en-US" sz="800" smtClean="0">
              <a:latin typeface="NeueHaasGroteskText Std"/>
            </a:endParaRPr>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9938" indent="-295275">
              <a:defRPr>
                <a:solidFill>
                  <a:schemeClr val="tx1"/>
                </a:solidFill>
                <a:latin typeface="Calibri" panose="020F0502020204030204" pitchFamily="34" charset="0"/>
              </a:defRPr>
            </a:lvl2pPr>
            <a:lvl3pPr marL="1184275" indent="-234950">
              <a:defRPr>
                <a:solidFill>
                  <a:schemeClr val="tx1"/>
                </a:solidFill>
                <a:latin typeface="Calibri" panose="020F0502020204030204" pitchFamily="34" charset="0"/>
              </a:defRPr>
            </a:lvl3pPr>
            <a:lvl4pPr marL="1660525" indent="-234950">
              <a:defRPr>
                <a:solidFill>
                  <a:schemeClr val="tx1"/>
                </a:solidFill>
                <a:latin typeface="Calibri" panose="020F0502020204030204" pitchFamily="34" charset="0"/>
              </a:defRPr>
            </a:lvl4pPr>
            <a:lvl5pPr marL="2135188" indent="-234950">
              <a:defRPr>
                <a:solidFill>
                  <a:schemeClr val="tx1"/>
                </a:solidFill>
                <a:latin typeface="Calibri" panose="020F0502020204030204" pitchFamily="34" charset="0"/>
              </a:defRPr>
            </a:lvl5pPr>
            <a:lvl6pPr marL="2592388" indent="-234950" eaLnBrk="0" fontAlgn="base" hangingPunct="0">
              <a:spcBef>
                <a:spcPct val="0"/>
              </a:spcBef>
              <a:spcAft>
                <a:spcPct val="0"/>
              </a:spcAft>
              <a:defRPr>
                <a:solidFill>
                  <a:schemeClr val="tx1"/>
                </a:solidFill>
                <a:latin typeface="Calibri" panose="020F0502020204030204" pitchFamily="34" charset="0"/>
              </a:defRPr>
            </a:lvl6pPr>
            <a:lvl7pPr marL="3049588" indent="-234950" eaLnBrk="0" fontAlgn="base" hangingPunct="0">
              <a:spcBef>
                <a:spcPct val="0"/>
              </a:spcBef>
              <a:spcAft>
                <a:spcPct val="0"/>
              </a:spcAft>
              <a:defRPr>
                <a:solidFill>
                  <a:schemeClr val="tx1"/>
                </a:solidFill>
                <a:latin typeface="Calibri" panose="020F0502020204030204" pitchFamily="34" charset="0"/>
              </a:defRPr>
            </a:lvl7pPr>
            <a:lvl8pPr marL="3506788" indent="-234950" eaLnBrk="0" fontAlgn="base" hangingPunct="0">
              <a:spcBef>
                <a:spcPct val="0"/>
              </a:spcBef>
              <a:spcAft>
                <a:spcPct val="0"/>
              </a:spcAft>
              <a:defRPr>
                <a:solidFill>
                  <a:schemeClr val="tx1"/>
                </a:solidFill>
                <a:latin typeface="Calibri" panose="020F0502020204030204" pitchFamily="34" charset="0"/>
              </a:defRPr>
            </a:lvl8pPr>
            <a:lvl9pPr marL="3963988" indent="-23495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8498DA9-C06D-4C27-95F9-44F2B802C84E}" type="slidenum">
              <a:rPr lang="en-US" altLang="en-US" smtClean="0"/>
              <a:pPr fontAlgn="base">
                <a:spcBef>
                  <a:spcPct val="0"/>
                </a:spcBef>
                <a:spcAft>
                  <a:spcPct val="0"/>
                </a:spcAft>
              </a:pPr>
              <a:t>3</a:t>
            </a:fld>
            <a:endParaRPr lang="en-US" altLang="en-US" smtClean="0"/>
          </a:p>
        </p:txBody>
      </p:sp>
    </p:spTree>
    <p:extLst>
      <p:ext uri="{BB962C8B-B14F-4D97-AF65-F5344CB8AC3E}">
        <p14:creationId xmlns:p14="http://schemas.microsoft.com/office/powerpoint/2010/main" val="1750548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latin typeface="NeueHaasGroteskText Std"/>
              </a:rPr>
              <a:t>Nick Kor is the Civic Engagement Director at the Minnesota Department of Human Rights. In his role, he works to implement the state’s Civic Engagement Plan as a part of the Governor’s Diversity and Inclusion Council</a:t>
            </a: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5A6BCDE-955C-4FB0-8401-8ACA3BBBD802}" type="slidenum">
              <a:rPr lang="en-US" altLang="en-US" smtClean="0">
                <a:latin typeface="NeueHaasGroteskText Std"/>
              </a:rPr>
              <a:pPr fontAlgn="base">
                <a:spcBef>
                  <a:spcPct val="0"/>
                </a:spcBef>
                <a:spcAft>
                  <a:spcPct val="0"/>
                </a:spcAft>
              </a:pPr>
              <a:t>4</a:t>
            </a:fld>
            <a:endParaRPr lang="en-US" altLang="en-US" smtClean="0">
              <a:latin typeface="NeueHaasGroteskText Std"/>
            </a:endParaRPr>
          </a:p>
        </p:txBody>
      </p:sp>
    </p:spTree>
    <p:extLst>
      <p:ext uri="{BB962C8B-B14F-4D97-AF65-F5344CB8AC3E}">
        <p14:creationId xmlns:p14="http://schemas.microsoft.com/office/powerpoint/2010/main" val="1465945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latin typeface="NeueHaasGroteskText Std"/>
            </a:endParaRPr>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6BF9C06-625B-4D99-AB98-78BD92855B16}" type="slidenum">
              <a:rPr lang="en-US" altLang="en-US" smtClean="0">
                <a:latin typeface="NeueHaasGroteskText Std"/>
              </a:rPr>
              <a:pPr fontAlgn="base">
                <a:spcBef>
                  <a:spcPct val="0"/>
                </a:spcBef>
                <a:spcAft>
                  <a:spcPct val="0"/>
                </a:spcAft>
              </a:pPr>
              <a:t>9</a:t>
            </a:fld>
            <a:endParaRPr lang="en-US" altLang="en-US" smtClean="0">
              <a:latin typeface="NeueHaasGroteskText Std"/>
            </a:endParaRPr>
          </a:p>
        </p:txBody>
      </p:sp>
    </p:spTree>
    <p:extLst>
      <p:ext uri="{BB962C8B-B14F-4D97-AF65-F5344CB8AC3E}">
        <p14:creationId xmlns:p14="http://schemas.microsoft.com/office/powerpoint/2010/main" val="20892162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a:xfrm>
            <a:off x="0" y="5387975"/>
            <a:ext cx="12192000" cy="14700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46350" y="1843088"/>
            <a:ext cx="709930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0" y="4188564"/>
            <a:ext cx="12192000" cy="1199223"/>
          </a:xfrm>
          <a:solidFill>
            <a:schemeClr val="accent2"/>
          </a:solidFill>
        </p:spPr>
        <p:txBody>
          <a:bodyPr lIns="182880" tIns="91440" rIns="182880" bIns="91440" spcCol="0">
            <a:normAutofit/>
          </a:bodyPr>
          <a:lstStyle>
            <a:lvl1pPr algn="ctr">
              <a:lnSpc>
                <a:spcPct val="90000"/>
              </a:lnSpc>
              <a:defRPr sz="3600" baseline="0">
                <a:solidFill>
                  <a:schemeClr val="tx1"/>
                </a:solidFill>
              </a:defRPr>
            </a:lvl1pPr>
          </a:lstStyle>
          <a:p>
            <a:r>
              <a:rPr lang="en-US" smtClean="0"/>
              <a:t>Click to edit Master title style</a:t>
            </a:r>
            <a:endParaRPr lang="en-US" dirty="0"/>
          </a:p>
        </p:txBody>
      </p:sp>
      <p:sp>
        <p:nvSpPr>
          <p:cNvPr id="12" name="Text Placeholder 10"/>
          <p:cNvSpPr>
            <a:spLocks noGrp="1"/>
          </p:cNvSpPr>
          <p:nvPr>
            <p:ph type="body" sz="quarter" idx="14"/>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pPr lvl="0"/>
            <a:r>
              <a:rPr lang="en-US" smtClean="0"/>
              <a:t>Click to edit Master text styles</a:t>
            </a:r>
          </a:p>
          <a:p>
            <a:pPr lvl="1"/>
            <a:r>
              <a:rPr lang="en-US" smtClean="0"/>
              <a:t>Second level</a:t>
            </a:r>
          </a:p>
        </p:txBody>
      </p:sp>
      <p:sp>
        <p:nvSpPr>
          <p:cNvPr id="6" name="Date Placeholder 17"/>
          <p:cNvSpPr>
            <a:spLocks noGrp="1"/>
          </p:cNvSpPr>
          <p:nvPr>
            <p:ph type="dt" sz="half" idx="15"/>
          </p:nvPr>
        </p:nvSpPr>
        <p:spPr/>
        <p:txBody>
          <a:bodyPr/>
          <a:lstStyle>
            <a:lvl1pPr>
              <a:defRPr/>
            </a:lvl1pPr>
          </a:lstStyle>
          <a:p>
            <a:pPr>
              <a:defRPr/>
            </a:pPr>
            <a:fld id="{67460CE1-606B-414B-8E58-3F9459125A04}" type="datetime1">
              <a:rPr lang="en-US"/>
              <a:pPr>
                <a:defRPr/>
              </a:pPr>
              <a:t>4/2/2018</a:t>
            </a:fld>
            <a:endParaRPr lang="en-US" dirty="0"/>
          </a:p>
        </p:txBody>
      </p:sp>
      <p:sp>
        <p:nvSpPr>
          <p:cNvPr id="7" name="Footer Placeholder 4"/>
          <p:cNvSpPr>
            <a:spLocks noGrp="1"/>
          </p:cNvSpPr>
          <p:nvPr>
            <p:ph type="ftr" sz="quarter" idx="16"/>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8" name="Slide Number Placeholder 18"/>
          <p:cNvSpPr>
            <a:spLocks noGrp="1"/>
          </p:cNvSpPr>
          <p:nvPr>
            <p:ph type="sldNum" sz="quarter" idx="17"/>
          </p:nvPr>
        </p:nvSpPr>
        <p:spPr/>
        <p:txBody>
          <a:bodyPr/>
          <a:lstStyle>
            <a:lvl1pPr>
              <a:defRPr/>
            </a:lvl1pPr>
          </a:lstStyle>
          <a:p>
            <a:pPr>
              <a:defRPr/>
            </a:pPr>
            <a:fld id="{FC5C676E-E192-4D4E-BF93-236CC65A1F36}" type="slidenum">
              <a:rPr lang="en-US"/>
              <a:pPr>
                <a:defRPr/>
              </a:pPr>
              <a:t>‹#›</a:t>
            </a:fld>
            <a:endParaRPr lang="en-US" dirty="0"/>
          </a:p>
        </p:txBody>
      </p:sp>
    </p:spTree>
    <p:extLst>
      <p:ext uri="{BB962C8B-B14F-4D97-AF65-F5344CB8AC3E}">
        <p14:creationId xmlns:p14="http://schemas.microsoft.com/office/powerpoint/2010/main" val="4179024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spTree>
      <p:nvGrpSpPr>
        <p:cNvPr id="1" name=""/>
        <p:cNvGrpSpPr/>
        <p:nvPr/>
      </p:nvGrpSpPr>
      <p:grpSpPr>
        <a:xfrm>
          <a:off x="0" y="0"/>
          <a:ext cx="0" cy="0"/>
          <a:chOff x="0" y="0"/>
          <a:chExt cx="0" cy="0"/>
        </a:xfrm>
      </p:grpSpPr>
      <p:sp>
        <p:nvSpPr>
          <p:cNvPr id="4" name="Rectangle 3"/>
          <p:cNvSpPr/>
          <p:nvPr userDrawn="1"/>
        </p:nvSpPr>
        <p:spPr>
          <a:xfrm>
            <a:off x="0" y="5387975"/>
            <a:ext cx="12192000" cy="14700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46350" y="1843088"/>
            <a:ext cx="709930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0" y="4188564"/>
            <a:ext cx="12192000" cy="1199223"/>
          </a:xfrm>
          <a:solidFill>
            <a:schemeClr val="accent1"/>
          </a:solidFill>
        </p:spPr>
        <p:txBody>
          <a:bodyPr lIns="182880" tIns="91440" rIns="182880" bIns="91440" spcCol="0">
            <a:normAutofit/>
          </a:bodyPr>
          <a:lstStyle>
            <a:lvl1pPr algn="ctr">
              <a:lnSpc>
                <a:spcPct val="90000"/>
              </a:lnSpc>
              <a:defRPr sz="3600" baseline="0">
                <a:solidFill>
                  <a:schemeClr val="bg1"/>
                </a:solidFill>
              </a:defRPr>
            </a:lvl1pPr>
          </a:lstStyle>
          <a:p>
            <a:r>
              <a:rPr lang="en-US" smtClean="0"/>
              <a:t>Click to edit Master title style</a:t>
            </a:r>
            <a:endParaRPr lang="en-US" dirty="0"/>
          </a:p>
        </p:txBody>
      </p:sp>
      <p:sp>
        <p:nvSpPr>
          <p:cNvPr id="12" name="Text Placeholder 10"/>
          <p:cNvSpPr>
            <a:spLocks noGrp="1"/>
          </p:cNvSpPr>
          <p:nvPr>
            <p:ph type="body" sz="quarter" idx="14"/>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pPr lvl="0"/>
            <a:r>
              <a:rPr lang="en-US" smtClean="0"/>
              <a:t>Click to edit Master text styles</a:t>
            </a:r>
          </a:p>
          <a:p>
            <a:pPr lvl="1"/>
            <a:r>
              <a:rPr lang="en-US" smtClean="0"/>
              <a:t>Second level</a:t>
            </a:r>
          </a:p>
        </p:txBody>
      </p:sp>
      <p:sp>
        <p:nvSpPr>
          <p:cNvPr id="6" name="Date Placeholder 17"/>
          <p:cNvSpPr>
            <a:spLocks noGrp="1"/>
          </p:cNvSpPr>
          <p:nvPr>
            <p:ph type="dt" sz="half" idx="15"/>
          </p:nvPr>
        </p:nvSpPr>
        <p:spPr/>
        <p:txBody>
          <a:bodyPr/>
          <a:lstStyle>
            <a:lvl1pPr>
              <a:defRPr/>
            </a:lvl1pPr>
          </a:lstStyle>
          <a:p>
            <a:pPr>
              <a:defRPr/>
            </a:pPr>
            <a:fld id="{79C9FD91-7260-4B35-A1C5-5FE2D6E7F83B}" type="datetime1">
              <a:rPr lang="en-US"/>
              <a:pPr>
                <a:defRPr/>
              </a:pPr>
              <a:t>4/2/2018</a:t>
            </a:fld>
            <a:endParaRPr lang="en-US" dirty="0"/>
          </a:p>
        </p:txBody>
      </p:sp>
      <p:sp>
        <p:nvSpPr>
          <p:cNvPr id="7" name="Footer Placeholder 4"/>
          <p:cNvSpPr>
            <a:spLocks noGrp="1"/>
          </p:cNvSpPr>
          <p:nvPr>
            <p:ph type="ftr" sz="quarter" idx="16"/>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8" name="Slide Number Placeholder 18"/>
          <p:cNvSpPr>
            <a:spLocks noGrp="1"/>
          </p:cNvSpPr>
          <p:nvPr>
            <p:ph type="sldNum" sz="quarter" idx="17"/>
          </p:nvPr>
        </p:nvSpPr>
        <p:spPr/>
        <p:txBody>
          <a:bodyPr/>
          <a:lstStyle>
            <a:lvl1pPr>
              <a:defRPr/>
            </a:lvl1pPr>
          </a:lstStyle>
          <a:p>
            <a:pPr>
              <a:defRPr/>
            </a:pPr>
            <a:fld id="{C66770FD-8232-4116-8079-E84B3E62E23D}" type="slidenum">
              <a:rPr lang="en-US"/>
              <a:pPr>
                <a:defRPr/>
              </a:pPr>
              <a:t>‹#›</a:t>
            </a:fld>
            <a:endParaRPr lang="en-US" dirty="0"/>
          </a:p>
        </p:txBody>
      </p:sp>
    </p:spTree>
    <p:extLst>
      <p:ext uri="{BB962C8B-B14F-4D97-AF65-F5344CB8AC3E}">
        <p14:creationId xmlns:p14="http://schemas.microsoft.com/office/powerpoint/2010/main" val="4175988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sp>
        <p:nvSpPr>
          <p:cNvPr id="5" name="Rectangle 4"/>
          <p:cNvSpPr/>
          <p:nvPr userDrawn="1"/>
        </p:nvSpPr>
        <p:spPr>
          <a:xfrm>
            <a:off x="0" y="4773613"/>
            <a:ext cx="12192000" cy="208438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8150" y="6000750"/>
            <a:ext cx="385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0" y="3477837"/>
            <a:ext cx="12192000" cy="1295182"/>
          </a:xfrm>
          <a:solidFill>
            <a:schemeClr val="accent1"/>
          </a:solidFill>
        </p:spPr>
        <p:txBody>
          <a:bodyPr lIns="182880" tIns="91440" rIns="182880" bIns="91440">
            <a:normAutofit/>
          </a:bodyPr>
          <a:lstStyle>
            <a:lvl1pPr algn="ctr">
              <a:defRPr sz="3600">
                <a:solidFill>
                  <a:schemeClr val="bg1"/>
                </a:solidFill>
              </a:defRPr>
            </a:lvl1pPr>
          </a:lstStyle>
          <a:p>
            <a:r>
              <a:rPr lang="en-US" smtClean="0"/>
              <a:t>Click to edit Master title style</a:t>
            </a:r>
            <a:endParaRPr lang="en-US" dirty="0"/>
          </a:p>
        </p:txBody>
      </p:sp>
      <p:sp>
        <p:nvSpPr>
          <p:cNvPr id="12" name="Text Placeholder 10"/>
          <p:cNvSpPr>
            <a:spLocks noGrp="1"/>
          </p:cNvSpPr>
          <p:nvPr>
            <p:ph type="body" sz="quarter" idx="14"/>
          </p:nvPr>
        </p:nvSpPr>
        <p:spPr>
          <a:xfrm>
            <a:off x="2802467" y="5041204"/>
            <a:ext cx="6587067" cy="1097128"/>
          </a:xfrm>
        </p:spPr>
        <p:txBody>
          <a:bodyPr>
            <a:normAutofit/>
          </a:bodyPr>
          <a:lstStyle>
            <a:lvl1pPr marL="0" indent="0" algn="ctr">
              <a:spcBef>
                <a:spcPts val="0"/>
              </a:spcBef>
              <a:buNone/>
              <a:defRPr sz="1800" baseline="0"/>
            </a:lvl1pPr>
          </a:lstStyle>
          <a:p>
            <a:pPr lvl="0"/>
            <a:r>
              <a:rPr lang="en-US" smtClean="0"/>
              <a:t>Click to edit Master text styles</a:t>
            </a:r>
          </a:p>
          <a:p>
            <a:pPr lvl="1"/>
            <a:r>
              <a:rPr lang="en-US" smtClean="0"/>
              <a:t>Second level</a:t>
            </a:r>
          </a:p>
        </p:txBody>
      </p:sp>
      <p:sp>
        <p:nvSpPr>
          <p:cNvPr id="6" name="Picture Placeholder 5"/>
          <p:cNvSpPr>
            <a:spLocks noGrp="1"/>
          </p:cNvSpPr>
          <p:nvPr>
            <p:ph type="pic" sz="quarter" idx="17"/>
          </p:nvPr>
        </p:nvSpPr>
        <p:spPr>
          <a:xfrm>
            <a:off x="0" y="0"/>
            <a:ext cx="12192000" cy="3380732"/>
          </a:xfrm>
        </p:spPr>
        <p:txBody>
          <a:bodyPr rtlCol="0">
            <a:normAutofit/>
          </a:bodyPr>
          <a:lstStyle/>
          <a:p>
            <a:pPr lvl="0"/>
            <a:endParaRPr lang="en-US" noProof="0" dirty="0"/>
          </a:p>
        </p:txBody>
      </p:sp>
      <p:sp>
        <p:nvSpPr>
          <p:cNvPr id="8" name="Footer Placeholder 4"/>
          <p:cNvSpPr>
            <a:spLocks noGrp="1"/>
          </p:cNvSpPr>
          <p:nvPr>
            <p:ph type="ftr" sz="quarter" idx="18"/>
          </p:nvPr>
        </p:nvSpPr>
        <p:spPr>
          <a:xfrm>
            <a:off x="6253163" y="6138863"/>
            <a:ext cx="5588000" cy="365125"/>
          </a:xfrm>
        </p:spPr>
        <p:txBody>
          <a:bodyPr anchor="b"/>
          <a:lstStyle>
            <a:lvl1pPr algn="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Tree>
    <p:extLst>
      <p:ext uri="{BB962C8B-B14F-4D97-AF65-F5344CB8AC3E}">
        <p14:creationId xmlns:p14="http://schemas.microsoft.com/office/powerpoint/2010/main" val="2293773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endParaRPr>
          </a:p>
        </p:txBody>
      </p:sp>
      <p:sp>
        <p:nvSpPr>
          <p:cNvPr id="5" name="Rectangle 4"/>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2" name="Table Placeholder 9"/>
          <p:cNvSpPr>
            <a:spLocks noGrp="1"/>
          </p:cNvSpPr>
          <p:nvPr>
            <p:ph type="tbl" sz="quarter" idx="13"/>
          </p:nvPr>
        </p:nvSpPr>
        <p:spPr>
          <a:xfrm>
            <a:off x="838200" y="1335088"/>
            <a:ext cx="10515600" cy="4841875"/>
          </a:xfrm>
        </p:spPr>
        <p:txBody>
          <a:bodyPr rtlCol="0">
            <a:normAutofit/>
          </a:bodyPr>
          <a:lstStyle/>
          <a:p>
            <a:pPr lvl="0"/>
            <a:endParaRPr lang="en-US" noProof="0" dirty="0"/>
          </a:p>
        </p:txBody>
      </p:sp>
      <p:sp>
        <p:nvSpPr>
          <p:cNvPr id="6" name="Date Placeholder 3"/>
          <p:cNvSpPr>
            <a:spLocks noGrp="1"/>
          </p:cNvSpPr>
          <p:nvPr>
            <p:ph type="dt" sz="half" idx="14"/>
          </p:nvPr>
        </p:nvSpPr>
        <p:spPr/>
        <p:txBody>
          <a:bodyPr/>
          <a:lstStyle>
            <a:lvl1pPr>
              <a:defRPr/>
            </a:lvl1pPr>
          </a:lstStyle>
          <a:p>
            <a:pPr>
              <a:defRPr/>
            </a:pPr>
            <a:fld id="{DEF4704F-6296-4B5D-A9B6-18B4DB5294CB}"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tx2"/>
                </a:solidFill>
              </a:defRPr>
            </a:lvl1pPr>
          </a:lstStyle>
          <a:p>
            <a:pPr>
              <a:defRPr/>
            </a:pPr>
            <a:r>
              <a:rPr lang="en-US"/>
              <a:t>PE Workshop 2018</a:t>
            </a:r>
          </a:p>
        </p:txBody>
      </p:sp>
      <p:sp>
        <p:nvSpPr>
          <p:cNvPr id="8" name="Slide Number Placeholder 5"/>
          <p:cNvSpPr>
            <a:spLocks noGrp="1"/>
          </p:cNvSpPr>
          <p:nvPr>
            <p:ph type="sldNum" sz="quarter" idx="16"/>
          </p:nvPr>
        </p:nvSpPr>
        <p:spPr/>
        <p:txBody>
          <a:bodyPr/>
          <a:lstStyle>
            <a:lvl1pPr>
              <a:defRPr/>
            </a:lvl1pPr>
          </a:lstStyle>
          <a:p>
            <a:pPr>
              <a:defRPr/>
            </a:pPr>
            <a:fld id="{93E89B5C-3FEA-4EC4-BFDA-69468FEA9DD5}" type="slidenum">
              <a:rPr lang="en-US"/>
              <a:pPr>
                <a:defRPr/>
              </a:pPr>
              <a:t>‹#›</a:t>
            </a:fld>
            <a:endParaRPr lang="en-US" dirty="0"/>
          </a:p>
        </p:txBody>
      </p:sp>
    </p:spTree>
    <p:extLst>
      <p:ext uri="{BB962C8B-B14F-4D97-AF65-F5344CB8AC3E}">
        <p14:creationId xmlns:p14="http://schemas.microsoft.com/office/powerpoint/2010/main" val="1729173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5"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8225" y="704850"/>
            <a:ext cx="385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5387975"/>
            <a:ext cx="12192000" cy="14700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ctrTitle"/>
          </p:nvPr>
        </p:nvSpPr>
        <p:spPr>
          <a:xfrm>
            <a:off x="0" y="4188564"/>
            <a:ext cx="12192000" cy="1199223"/>
          </a:xfrm>
          <a:solidFill>
            <a:schemeClr val="accent1"/>
          </a:solidFill>
        </p:spPr>
        <p:txBody>
          <a:bodyPr>
            <a:normAutofit/>
          </a:bodyPr>
          <a:lstStyle>
            <a:lvl1pPr algn="ctr">
              <a:defRPr sz="3600">
                <a:solidFill>
                  <a:schemeClr val="bg1"/>
                </a:solidFill>
              </a:defRPr>
            </a:lvl1pPr>
          </a:lstStyle>
          <a:p>
            <a:r>
              <a:rPr lang="en-US" smtClean="0"/>
              <a:t>Click to edit Master title style</a:t>
            </a:r>
            <a:endParaRPr lang="en-US" dirty="0"/>
          </a:p>
        </p:txBody>
      </p:sp>
      <p:sp>
        <p:nvSpPr>
          <p:cNvPr id="12" name="Text Placeholder 10"/>
          <p:cNvSpPr>
            <a:spLocks noGrp="1"/>
          </p:cNvSpPr>
          <p:nvPr>
            <p:ph type="body" sz="quarter" idx="14"/>
          </p:nvPr>
        </p:nvSpPr>
        <p:spPr>
          <a:xfrm>
            <a:off x="2802467" y="5644884"/>
            <a:ext cx="6587067" cy="440970"/>
          </a:xfrm>
        </p:spPr>
        <p:txBody>
          <a:bodyPr>
            <a:normAutofit/>
          </a:bodyPr>
          <a:lstStyle>
            <a:lvl1pPr marL="0" indent="0" algn="ctr">
              <a:buNone/>
              <a:defRPr sz="1800" baseline="0"/>
            </a:lvl1pPr>
          </a:lstStyle>
          <a:p>
            <a:pPr lvl="0"/>
            <a:r>
              <a:rPr lang="en-US" smtClean="0"/>
              <a:t>Click to edit Master text styles</a:t>
            </a:r>
          </a:p>
        </p:txBody>
      </p:sp>
      <p:sp>
        <p:nvSpPr>
          <p:cNvPr id="11" name="Picture Placeholder 2"/>
          <p:cNvSpPr>
            <a:spLocks noGrp="1"/>
          </p:cNvSpPr>
          <p:nvPr>
            <p:ph type="pic" sz="quarter" idx="13"/>
          </p:nvPr>
        </p:nvSpPr>
        <p:spPr>
          <a:xfrm>
            <a:off x="0" y="1789113"/>
            <a:ext cx="12192000" cy="2298700"/>
          </a:xfrm>
        </p:spPr>
        <p:txBody>
          <a:bodyPr rtlCol="0">
            <a:normAutofit/>
          </a:bodyPr>
          <a:lstStyle/>
          <a:p>
            <a:pPr lvl="0"/>
            <a:r>
              <a:rPr lang="en-US" noProof="0" dirty="0" smtClean="0"/>
              <a:t>Click icon to add picture</a:t>
            </a:r>
            <a:endParaRPr lang="en-US" noProof="0" dirty="0"/>
          </a:p>
        </p:txBody>
      </p:sp>
      <p:sp>
        <p:nvSpPr>
          <p:cNvPr id="7" name="Date Placeholder 17"/>
          <p:cNvSpPr>
            <a:spLocks noGrp="1"/>
          </p:cNvSpPr>
          <p:nvPr>
            <p:ph type="dt" sz="half" idx="15"/>
          </p:nvPr>
        </p:nvSpPr>
        <p:spPr/>
        <p:txBody>
          <a:bodyPr/>
          <a:lstStyle>
            <a:lvl1pPr>
              <a:defRPr/>
            </a:lvl1pPr>
          </a:lstStyle>
          <a:p>
            <a:pPr>
              <a:defRPr/>
            </a:pPr>
            <a:fld id="{3DC6545D-720B-417E-A072-5163D5C973FF}" type="datetime1">
              <a:rPr lang="en-US"/>
              <a:pPr>
                <a:defRPr/>
              </a:pPr>
              <a:t>4/2/2018</a:t>
            </a:fld>
            <a:endParaRPr lang="en-US" dirty="0"/>
          </a:p>
        </p:txBody>
      </p:sp>
      <p:sp>
        <p:nvSpPr>
          <p:cNvPr id="8" name="Footer Placeholder 4"/>
          <p:cNvSpPr>
            <a:spLocks noGrp="1"/>
          </p:cNvSpPr>
          <p:nvPr>
            <p:ph type="ftr" sz="quarter" idx="16"/>
          </p:nvPr>
        </p:nvSpPr>
        <p:spPr/>
        <p:txBody>
          <a:bodyPr/>
          <a:lstStyle>
            <a:lvl1pPr algn="ctr">
              <a:defRPr sz="1200">
                <a:solidFill>
                  <a:schemeClr val="tx2"/>
                </a:solidFill>
              </a:defRPr>
            </a:lvl1pPr>
          </a:lstStyle>
          <a:p>
            <a:pPr>
              <a:defRPr/>
            </a:pPr>
            <a:r>
              <a:rPr lang="en-US"/>
              <a:t>PE Workshop 2018</a:t>
            </a:r>
          </a:p>
        </p:txBody>
      </p:sp>
      <p:sp>
        <p:nvSpPr>
          <p:cNvPr id="9" name="Slide Number Placeholder 18"/>
          <p:cNvSpPr>
            <a:spLocks noGrp="1"/>
          </p:cNvSpPr>
          <p:nvPr>
            <p:ph type="sldNum" sz="quarter" idx="17"/>
          </p:nvPr>
        </p:nvSpPr>
        <p:spPr/>
        <p:txBody>
          <a:bodyPr/>
          <a:lstStyle>
            <a:lvl1pPr>
              <a:defRPr/>
            </a:lvl1pPr>
          </a:lstStyle>
          <a:p>
            <a:pPr>
              <a:defRPr/>
            </a:pPr>
            <a:fld id="{770913F9-E394-4D13-917F-F85BF191692B}" type="slidenum">
              <a:rPr lang="en-US"/>
              <a:pPr>
                <a:defRPr/>
              </a:pPr>
              <a:t>‹#›</a:t>
            </a:fld>
            <a:endParaRPr lang="en-US" dirty="0"/>
          </a:p>
        </p:txBody>
      </p:sp>
    </p:spTree>
    <p:extLst>
      <p:ext uri="{BB962C8B-B14F-4D97-AF65-F5344CB8AC3E}">
        <p14:creationId xmlns:p14="http://schemas.microsoft.com/office/powerpoint/2010/main" val="106957321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4" name="Rectangle 3"/>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8F82F50F-1D3C-4DC3-8419-635403A5C6EA}" type="datetime1">
              <a:rPr lang="en-US"/>
              <a:pPr>
                <a:defRPr/>
              </a:pPr>
              <a:t>4/2/2018</a:t>
            </a:fld>
            <a:endParaRPr lang="en-US" dirty="0"/>
          </a:p>
        </p:txBody>
      </p:sp>
      <p:sp>
        <p:nvSpPr>
          <p:cNvPr id="7" name="Footer Placeholder 4"/>
          <p:cNvSpPr>
            <a:spLocks noGrp="1"/>
          </p:cNvSpPr>
          <p:nvPr>
            <p:ph type="ftr" sz="quarter" idx="11"/>
          </p:nvPr>
        </p:nvSpPr>
        <p:spPr/>
        <p:txBody>
          <a:bodyPr/>
          <a:lstStyle>
            <a:lvl1pPr algn="ctr">
              <a:defRPr sz="1200">
                <a:solidFill>
                  <a:schemeClr val="tx2"/>
                </a:solidFill>
              </a:defRPr>
            </a:lvl1pPr>
          </a:lstStyle>
          <a:p>
            <a:pPr>
              <a:defRPr/>
            </a:pPr>
            <a:r>
              <a:rPr lang="en-US"/>
              <a:t>PE Workshop 2018</a:t>
            </a:r>
          </a:p>
        </p:txBody>
      </p:sp>
      <p:sp>
        <p:nvSpPr>
          <p:cNvPr id="8" name="Slide Number Placeholder 5"/>
          <p:cNvSpPr>
            <a:spLocks noGrp="1"/>
          </p:cNvSpPr>
          <p:nvPr>
            <p:ph type="sldNum" sz="quarter" idx="12"/>
          </p:nvPr>
        </p:nvSpPr>
        <p:spPr/>
        <p:txBody>
          <a:bodyPr/>
          <a:lstStyle>
            <a:lvl1pPr>
              <a:defRPr/>
            </a:lvl1pPr>
          </a:lstStyle>
          <a:p>
            <a:pPr>
              <a:defRPr/>
            </a:pPr>
            <a:fld id="{F47284B2-FDF2-4734-B5A8-233FC7269ED0}" type="slidenum">
              <a:rPr lang="en-US"/>
              <a:pPr>
                <a:defRPr/>
              </a:pPr>
              <a:t>‹#›</a:t>
            </a:fld>
            <a:endParaRPr lang="en-US" dirty="0"/>
          </a:p>
        </p:txBody>
      </p:sp>
    </p:spTree>
    <p:extLst>
      <p:ext uri="{BB962C8B-B14F-4D97-AF65-F5344CB8AC3E}">
        <p14:creationId xmlns:p14="http://schemas.microsoft.com/office/powerpoint/2010/main" val="4211277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spTree>
      <p:nvGrpSpPr>
        <p:cNvPr id="1" name=""/>
        <p:cNvGrpSpPr/>
        <p:nvPr/>
      </p:nvGrpSpPr>
      <p:grpSpPr>
        <a:xfrm>
          <a:off x="0" y="0"/>
          <a:ext cx="0" cy="0"/>
          <a:chOff x="0" y="0"/>
          <a:chExt cx="0" cy="0"/>
        </a:xfrm>
      </p:grpSpPr>
      <p:sp>
        <p:nvSpPr>
          <p:cNvPr id="5" name="Rectangle 4"/>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accent2"/>
              </a:solidFill>
            </a:endParaRPr>
          </a:p>
        </p:txBody>
      </p:sp>
      <p:sp>
        <p:nvSpPr>
          <p:cNvPr id="1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4"/>
          <p:cNvSpPr>
            <a:spLocks noGrp="1"/>
          </p:cNvSpPr>
          <p:nvPr>
            <p:ph type="dt" sz="half" idx="10"/>
          </p:nvPr>
        </p:nvSpPr>
        <p:spPr/>
        <p:txBody>
          <a:bodyPr/>
          <a:lstStyle>
            <a:lvl1pPr>
              <a:defRPr/>
            </a:lvl1pPr>
          </a:lstStyle>
          <a:p>
            <a:pPr>
              <a:defRPr/>
            </a:pPr>
            <a:fld id="{BBB4BB62-C59F-46BA-9326-C12C511EAA40}" type="datetime1">
              <a:rPr lang="en-US"/>
              <a:pPr>
                <a:defRPr/>
              </a:pPr>
              <a:t>4/2/2018</a:t>
            </a:fld>
            <a:endParaRPr lang="en-US" dirty="0"/>
          </a:p>
        </p:txBody>
      </p:sp>
      <p:sp>
        <p:nvSpPr>
          <p:cNvPr id="8" name="Footer Placeholder 4"/>
          <p:cNvSpPr>
            <a:spLocks noGrp="1"/>
          </p:cNvSpPr>
          <p:nvPr>
            <p:ph type="ftr" sz="quarter" idx="11"/>
          </p:nvPr>
        </p:nvSpPr>
        <p:spPr/>
        <p:txBody>
          <a:bodyPr/>
          <a:lstStyle>
            <a:lvl1pPr algn="ctr">
              <a:defRPr sz="1200">
                <a:solidFill>
                  <a:schemeClr val="tx2"/>
                </a:solidFill>
              </a:defRPr>
            </a:lvl1pPr>
          </a:lstStyle>
          <a:p>
            <a:pPr>
              <a:defRPr/>
            </a:pPr>
            <a:r>
              <a:rPr lang="en-US"/>
              <a:t>PE Workshop 2018</a:t>
            </a:r>
          </a:p>
        </p:txBody>
      </p:sp>
      <p:sp>
        <p:nvSpPr>
          <p:cNvPr id="9" name="Slide Number Placeholder 6"/>
          <p:cNvSpPr>
            <a:spLocks noGrp="1"/>
          </p:cNvSpPr>
          <p:nvPr>
            <p:ph type="sldNum" sz="quarter" idx="12"/>
          </p:nvPr>
        </p:nvSpPr>
        <p:spPr/>
        <p:txBody>
          <a:bodyPr/>
          <a:lstStyle>
            <a:lvl1pPr>
              <a:defRPr/>
            </a:lvl1pPr>
          </a:lstStyle>
          <a:p>
            <a:pPr>
              <a:defRPr/>
            </a:pPr>
            <a:fld id="{C61FF8D7-48AE-4273-9E88-18CB61151718}" type="slidenum">
              <a:rPr lang="en-US"/>
              <a:pPr>
                <a:defRPr/>
              </a:pPr>
              <a:t>‹#›</a:t>
            </a:fld>
            <a:endParaRPr lang="en-US" dirty="0"/>
          </a:p>
        </p:txBody>
      </p:sp>
    </p:spTree>
    <p:extLst>
      <p:ext uri="{BB962C8B-B14F-4D97-AF65-F5344CB8AC3E}">
        <p14:creationId xmlns:p14="http://schemas.microsoft.com/office/powerpoint/2010/main" val="4062419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7276AD25-83CA-4614-8E5E-11FB8E98EBD6}" type="datetime1">
              <a:rPr lang="en-US"/>
              <a:pPr>
                <a:defRPr/>
              </a:pPr>
              <a:t>4/2/2018</a:t>
            </a:fld>
            <a:endParaRPr lang="en-US" dirty="0"/>
          </a:p>
        </p:txBody>
      </p:sp>
      <p:sp>
        <p:nvSpPr>
          <p:cNvPr id="7" name="Footer Placeholder 4"/>
          <p:cNvSpPr>
            <a:spLocks noGrp="1"/>
          </p:cNvSpPr>
          <p:nvPr>
            <p:ph type="ftr" sz="quarter" idx="11"/>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 </a:t>
            </a:r>
          </a:p>
        </p:txBody>
      </p:sp>
      <p:sp>
        <p:nvSpPr>
          <p:cNvPr id="8" name="Slide Number Placeholder 5"/>
          <p:cNvSpPr>
            <a:spLocks noGrp="1"/>
          </p:cNvSpPr>
          <p:nvPr>
            <p:ph type="sldNum" sz="quarter" idx="12"/>
          </p:nvPr>
        </p:nvSpPr>
        <p:spPr/>
        <p:txBody>
          <a:bodyPr/>
          <a:lstStyle>
            <a:lvl1pPr>
              <a:defRPr/>
            </a:lvl1pPr>
          </a:lstStyle>
          <a:p>
            <a:pPr>
              <a:defRPr/>
            </a:pPr>
            <a:fld id="{C6484201-B3F2-4264-9D25-B25132A3CF68}" type="slidenum">
              <a:rPr lang="en-US"/>
              <a:pPr>
                <a:defRPr/>
              </a:pPr>
              <a:t>‹#›</a:t>
            </a:fld>
            <a:endParaRPr lang="en-US" dirty="0"/>
          </a:p>
        </p:txBody>
      </p:sp>
    </p:spTree>
    <p:extLst>
      <p:ext uri="{BB962C8B-B14F-4D97-AF65-F5344CB8AC3E}">
        <p14:creationId xmlns:p14="http://schemas.microsoft.com/office/powerpoint/2010/main" val="1171441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4"/>
          <p:cNvSpPr>
            <a:spLocks noGrp="1"/>
          </p:cNvSpPr>
          <p:nvPr>
            <p:ph type="dt" sz="half" idx="10"/>
          </p:nvPr>
        </p:nvSpPr>
        <p:spPr/>
        <p:txBody>
          <a:bodyPr/>
          <a:lstStyle>
            <a:lvl1pPr>
              <a:defRPr/>
            </a:lvl1pPr>
          </a:lstStyle>
          <a:p>
            <a:pPr>
              <a:defRPr/>
            </a:pPr>
            <a:fld id="{20E8D9CC-DA6D-429F-A089-69105A3BE4D3}" type="datetime1">
              <a:rPr lang="en-US"/>
              <a:pPr>
                <a:defRPr/>
              </a:pPr>
              <a:t>4/2/2018</a:t>
            </a:fld>
            <a:endParaRPr lang="en-US" dirty="0"/>
          </a:p>
        </p:txBody>
      </p:sp>
      <p:sp>
        <p:nvSpPr>
          <p:cNvPr id="7" name="Footer Placeholder 4"/>
          <p:cNvSpPr>
            <a:spLocks noGrp="1"/>
          </p:cNvSpPr>
          <p:nvPr>
            <p:ph type="ftr" sz="quarter" idx="11"/>
          </p:nvPr>
        </p:nvSpPr>
        <p:spPr/>
        <p:txBody>
          <a:bodyPr/>
          <a:lstStyle>
            <a:lvl1pPr algn="ctr">
              <a:defRPr sz="1200">
                <a:solidFill>
                  <a:schemeClr val="tx2"/>
                </a:solidFill>
              </a:defRPr>
            </a:lvl1pPr>
          </a:lstStyle>
          <a:p>
            <a:pPr>
              <a:defRPr/>
            </a:pPr>
            <a:r>
              <a:rPr lang="en-US"/>
              <a:t>PE Workshop 2018</a:t>
            </a:r>
          </a:p>
        </p:txBody>
      </p:sp>
      <p:sp>
        <p:nvSpPr>
          <p:cNvPr id="8" name="Slide Number Placeholder 6"/>
          <p:cNvSpPr>
            <a:spLocks noGrp="1"/>
          </p:cNvSpPr>
          <p:nvPr>
            <p:ph type="sldNum" sz="quarter" idx="12"/>
          </p:nvPr>
        </p:nvSpPr>
        <p:spPr/>
        <p:txBody>
          <a:bodyPr/>
          <a:lstStyle>
            <a:lvl1pPr>
              <a:defRPr/>
            </a:lvl1pPr>
          </a:lstStyle>
          <a:p>
            <a:pPr>
              <a:defRPr/>
            </a:pPr>
            <a:fld id="{F667D570-DAB4-468E-A97D-11BE219CFDD2}" type="slidenum">
              <a:rPr lang="en-US"/>
              <a:pPr>
                <a:defRPr/>
              </a:pPr>
              <a:t>‹#›</a:t>
            </a:fld>
            <a:endParaRPr lang="en-US" dirty="0"/>
          </a:p>
        </p:txBody>
      </p:sp>
    </p:spTree>
    <p:extLst>
      <p:ext uri="{BB962C8B-B14F-4D97-AF65-F5344CB8AC3E}">
        <p14:creationId xmlns:p14="http://schemas.microsoft.com/office/powerpoint/2010/main" val="3850123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5" name="Rectangle 4"/>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9" name="Picture Placeholder 12"/>
          <p:cNvSpPr>
            <a:spLocks noGrp="1"/>
          </p:cNvSpPr>
          <p:nvPr>
            <p:ph type="pic" sz="quarter" idx="13"/>
          </p:nvPr>
        </p:nvSpPr>
        <p:spPr>
          <a:xfrm>
            <a:off x="0" y="1219198"/>
            <a:ext cx="12192000" cy="5638802"/>
          </a:xfrm>
        </p:spPr>
        <p:txBody>
          <a:bodyPr rtlCol="0">
            <a:normAutofit/>
          </a:bodyPr>
          <a:lstStyle/>
          <a:p>
            <a:pPr lvl="0"/>
            <a:r>
              <a:rPr lang="en-US" noProof="0" dirty="0" smtClean="0"/>
              <a:t>Click icon to add picture</a:t>
            </a:r>
            <a:endParaRPr lang="en-US" noProof="0" dirty="0"/>
          </a:p>
        </p:txBody>
      </p:sp>
      <p:sp>
        <p:nvSpPr>
          <p:cNvPr id="10" name="Content Placeholder 2"/>
          <p:cNvSpPr>
            <a:spLocks noGrp="1"/>
          </p:cNvSpPr>
          <p:nvPr>
            <p:ph idx="1"/>
          </p:nvPr>
        </p:nvSpPr>
        <p:spPr>
          <a:xfrm>
            <a:off x="0" y="2609242"/>
            <a:ext cx="5683624" cy="2858714"/>
          </a:xfrm>
          <a:solidFill>
            <a:srgbClr val="003865">
              <a:alpha val="87843"/>
            </a:srgb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14"/>
          </p:nvPr>
        </p:nvSpPr>
        <p:spPr/>
        <p:txBody>
          <a:bodyPr/>
          <a:lstStyle>
            <a:lvl1pPr>
              <a:defRPr/>
            </a:lvl1pPr>
          </a:lstStyle>
          <a:p>
            <a:pPr>
              <a:defRPr/>
            </a:pPr>
            <a:fld id="{E3D68469-6E9F-4715-A727-71943360A3AA}"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tx2"/>
                </a:solidFill>
              </a:defRPr>
            </a:lvl1pPr>
          </a:lstStyle>
          <a:p>
            <a:pPr>
              <a:defRPr/>
            </a:pPr>
            <a:r>
              <a:rPr lang="en-US"/>
              <a:t>PE Workshop 2018</a:t>
            </a:r>
          </a:p>
        </p:txBody>
      </p:sp>
      <p:sp>
        <p:nvSpPr>
          <p:cNvPr id="8" name="Slide Number Placeholder 5"/>
          <p:cNvSpPr>
            <a:spLocks noGrp="1"/>
          </p:cNvSpPr>
          <p:nvPr>
            <p:ph type="sldNum" sz="quarter" idx="16"/>
          </p:nvPr>
        </p:nvSpPr>
        <p:spPr/>
        <p:txBody>
          <a:bodyPr/>
          <a:lstStyle>
            <a:lvl1pPr>
              <a:defRPr/>
            </a:lvl1pPr>
          </a:lstStyle>
          <a:p>
            <a:pPr>
              <a:defRPr/>
            </a:pPr>
            <a:fld id="{4C6C86AA-1127-485C-B01A-4652ACE73402}" type="slidenum">
              <a:rPr lang="en-US"/>
              <a:pPr>
                <a:defRPr/>
              </a:pPr>
              <a:t>‹#›</a:t>
            </a:fld>
            <a:endParaRPr lang="en-US" dirty="0"/>
          </a:p>
        </p:txBody>
      </p:sp>
    </p:spTree>
    <p:extLst>
      <p:ext uri="{BB962C8B-B14F-4D97-AF65-F5344CB8AC3E}">
        <p14:creationId xmlns:p14="http://schemas.microsoft.com/office/powerpoint/2010/main" val="147166850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9" name="Picture Placeholder 12"/>
          <p:cNvSpPr>
            <a:spLocks noGrp="1"/>
          </p:cNvSpPr>
          <p:nvPr>
            <p:ph type="pic" sz="quarter" idx="13"/>
          </p:nvPr>
        </p:nvSpPr>
        <p:spPr>
          <a:xfrm>
            <a:off x="0" y="1219198"/>
            <a:ext cx="12192000" cy="5638802"/>
          </a:xfrm>
        </p:spPr>
        <p:txBody>
          <a:bodyPr rtlCol="0">
            <a:normAutofit/>
          </a:bodyPr>
          <a:lstStyle>
            <a:lvl1pPr>
              <a:defRPr baseline="0"/>
            </a:lvl1pPr>
          </a:lstStyle>
          <a:p>
            <a:pPr lvl="0"/>
            <a:r>
              <a:rPr lang="en-US" noProof="0" dirty="0" smtClean="0"/>
              <a:t>Click icon to add picture</a:t>
            </a:r>
            <a:endParaRPr lang="en-US" noProof="0" dirty="0"/>
          </a:p>
        </p:txBody>
      </p:sp>
      <p:sp>
        <p:nvSpPr>
          <p:cNvPr id="10" name="Content Placeholder 2"/>
          <p:cNvSpPr>
            <a:spLocks noGrp="1"/>
          </p:cNvSpPr>
          <p:nvPr>
            <p:ph idx="1"/>
          </p:nvPr>
        </p:nvSpPr>
        <p:spPr>
          <a:xfrm>
            <a:off x="0" y="2609242"/>
            <a:ext cx="5683624" cy="2858714"/>
          </a:xfrm>
          <a:solidFill>
            <a:srgbClr val="003865">
              <a:alpha val="87843"/>
            </a:srgb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4"/>
          </p:nvPr>
        </p:nvSpPr>
        <p:spPr/>
        <p:txBody>
          <a:bodyPr/>
          <a:lstStyle>
            <a:lvl1pPr>
              <a:defRPr/>
            </a:lvl1pPr>
          </a:lstStyle>
          <a:p>
            <a:pPr>
              <a:defRPr/>
            </a:pPr>
            <a:fld id="{B09C450B-3293-43CE-8BF3-9F30CFFF7745}" type="datetime1">
              <a:rPr lang="en-US"/>
              <a:pPr>
                <a:defRPr/>
              </a:pPr>
              <a:t>4/2/2018</a:t>
            </a:fld>
            <a:endParaRPr lang="en-US" dirty="0"/>
          </a:p>
        </p:txBody>
      </p:sp>
      <p:sp>
        <p:nvSpPr>
          <p:cNvPr id="6" name="Slide Number Placeholder 5"/>
          <p:cNvSpPr>
            <a:spLocks noGrp="1"/>
          </p:cNvSpPr>
          <p:nvPr>
            <p:ph type="sldNum" sz="quarter" idx="15"/>
          </p:nvPr>
        </p:nvSpPr>
        <p:spPr/>
        <p:txBody>
          <a:bodyPr/>
          <a:lstStyle>
            <a:lvl1pPr>
              <a:defRPr/>
            </a:lvl1pPr>
          </a:lstStyle>
          <a:p>
            <a:pPr>
              <a:defRPr/>
            </a:pPr>
            <a:fld id="{C5B3E90C-FD14-4C64-ACE6-AEE39C41B741}" type="slidenum">
              <a:rPr lang="en-US"/>
              <a:pPr>
                <a:defRPr/>
              </a:pPr>
              <a:t>‹#›</a:t>
            </a:fld>
            <a:endParaRPr lang="en-US" dirty="0"/>
          </a:p>
        </p:txBody>
      </p:sp>
      <p:sp>
        <p:nvSpPr>
          <p:cNvPr id="7" name="Footer Placeholder 4"/>
          <p:cNvSpPr>
            <a:spLocks noGrp="1"/>
          </p:cNvSpPr>
          <p:nvPr>
            <p:ph type="ftr" sz="quarter" idx="16"/>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Tree>
    <p:extLst>
      <p:ext uri="{BB962C8B-B14F-4D97-AF65-F5344CB8AC3E}">
        <p14:creationId xmlns:p14="http://schemas.microsoft.com/office/powerpoint/2010/main" val="121499337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1"/>
          </p:nvPr>
        </p:nvSpPr>
        <p:spPr/>
        <p:txBody>
          <a:bodyPr/>
          <a:lstStyle>
            <a:lvl1pPr>
              <a:defRPr/>
            </a:lvl1pPr>
          </a:lstStyle>
          <a:p>
            <a:pPr>
              <a:defRPr/>
            </a:pPr>
            <a:fld id="{BDFFE1B0-7ACB-4CD1-9B17-C7A88B782BAA}" type="datetime1">
              <a:rPr lang="en-US"/>
              <a:pPr>
                <a:defRPr/>
              </a:pPr>
              <a:t>4/2/2018</a:t>
            </a:fld>
            <a:endParaRPr lang="en-US" dirty="0"/>
          </a:p>
        </p:txBody>
      </p:sp>
      <p:sp>
        <p:nvSpPr>
          <p:cNvPr id="7" name="Footer Placeholder 4"/>
          <p:cNvSpPr>
            <a:spLocks noGrp="1"/>
          </p:cNvSpPr>
          <p:nvPr>
            <p:ph type="ftr" sz="quarter" idx="12"/>
          </p:nvPr>
        </p:nvSpPr>
        <p:spPr/>
        <p:txBody>
          <a:bodyPr/>
          <a:lstStyle>
            <a:lvl1pPr algn="ctr">
              <a:defRPr sz="1200">
                <a:solidFill>
                  <a:schemeClr val="tx2"/>
                </a:solidFill>
              </a:defRPr>
            </a:lvl1pPr>
          </a:lstStyle>
          <a:p>
            <a:pPr>
              <a:defRPr/>
            </a:pPr>
            <a:r>
              <a:rPr lang="en-US"/>
              <a:t>PE Workshop 2018</a:t>
            </a:r>
          </a:p>
        </p:txBody>
      </p:sp>
      <p:sp>
        <p:nvSpPr>
          <p:cNvPr id="8" name="Slide Number Placeholder 6"/>
          <p:cNvSpPr>
            <a:spLocks noGrp="1"/>
          </p:cNvSpPr>
          <p:nvPr>
            <p:ph type="sldNum" sz="quarter" idx="13"/>
          </p:nvPr>
        </p:nvSpPr>
        <p:spPr/>
        <p:txBody>
          <a:bodyPr/>
          <a:lstStyle>
            <a:lvl1pPr>
              <a:defRPr/>
            </a:lvl1pPr>
          </a:lstStyle>
          <a:p>
            <a:pPr>
              <a:defRPr/>
            </a:pPr>
            <a:fld id="{85DBDF92-F48C-4424-84C9-03FED250448E}" type="slidenum">
              <a:rPr lang="en-US"/>
              <a:pPr>
                <a:defRPr/>
              </a:pPr>
              <a:t>‹#›</a:t>
            </a:fld>
            <a:endParaRPr lang="en-US" dirty="0"/>
          </a:p>
        </p:txBody>
      </p:sp>
    </p:spTree>
    <p:extLst>
      <p:ext uri="{BB962C8B-B14F-4D97-AF65-F5344CB8AC3E}">
        <p14:creationId xmlns:p14="http://schemas.microsoft.com/office/powerpoint/2010/main" val="818518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1"/>
          </p:nvPr>
        </p:nvSpPr>
        <p:spPr/>
        <p:txBody>
          <a:bodyPr/>
          <a:lstStyle>
            <a:lvl1pPr>
              <a:defRPr>
                <a:solidFill>
                  <a:schemeClr val="bg1"/>
                </a:solidFill>
              </a:defRPr>
            </a:lvl1pPr>
          </a:lstStyle>
          <a:p>
            <a:pPr>
              <a:defRPr/>
            </a:pPr>
            <a:fld id="{62C26BEE-8F4D-4A90-B8F3-10DB6B6BB05D}" type="datetime1">
              <a:rPr lang="en-US"/>
              <a:pPr>
                <a:defRPr/>
              </a:pPr>
              <a:t>4/2/2018</a:t>
            </a:fld>
            <a:endParaRPr lang="en-US" dirty="0"/>
          </a:p>
        </p:txBody>
      </p:sp>
      <p:sp>
        <p:nvSpPr>
          <p:cNvPr id="7" name="Footer Placeholder 4"/>
          <p:cNvSpPr>
            <a:spLocks noGrp="1"/>
          </p:cNvSpPr>
          <p:nvPr>
            <p:ph type="ftr" sz="quarter" idx="12"/>
          </p:nvPr>
        </p:nvSpPr>
        <p:spPr/>
        <p:txBody>
          <a:bodyPr/>
          <a:lstStyle>
            <a:lvl1pPr algn="ctr">
              <a:defRPr sz="1200">
                <a:solidFill>
                  <a:schemeClr val="bg1"/>
                </a:solidFill>
              </a:defRPr>
            </a:lvl1pPr>
          </a:lstStyle>
          <a:p>
            <a:pPr>
              <a:defRPr/>
            </a:pPr>
            <a:r>
              <a:rPr lang="en-US"/>
              <a:t>PE Workshop 2018</a:t>
            </a:r>
          </a:p>
        </p:txBody>
      </p:sp>
      <p:sp>
        <p:nvSpPr>
          <p:cNvPr id="8" name="Slide Number Placeholder 6"/>
          <p:cNvSpPr>
            <a:spLocks noGrp="1"/>
          </p:cNvSpPr>
          <p:nvPr>
            <p:ph type="sldNum" sz="quarter" idx="13"/>
          </p:nvPr>
        </p:nvSpPr>
        <p:spPr/>
        <p:txBody>
          <a:bodyPr/>
          <a:lstStyle>
            <a:lvl1pPr>
              <a:defRPr>
                <a:solidFill>
                  <a:schemeClr val="bg1"/>
                </a:solidFill>
              </a:defRPr>
            </a:lvl1pPr>
          </a:lstStyle>
          <a:p>
            <a:pPr>
              <a:defRPr/>
            </a:pPr>
            <a:fld id="{06F34033-8116-4CF5-8A16-5F6A1A09F1DB}" type="slidenum">
              <a:rPr lang="en-US"/>
              <a:pPr>
                <a:defRPr/>
              </a:pPr>
              <a:t>‹#›</a:t>
            </a:fld>
            <a:endParaRPr lang="en-US" dirty="0"/>
          </a:p>
        </p:txBody>
      </p:sp>
    </p:spTree>
    <p:extLst>
      <p:ext uri="{BB962C8B-B14F-4D97-AF65-F5344CB8AC3E}">
        <p14:creationId xmlns:p14="http://schemas.microsoft.com/office/powerpoint/2010/main" val="2463245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1"/>
          </p:nvPr>
        </p:nvSpPr>
        <p:spPr/>
        <p:txBody>
          <a:bodyPr/>
          <a:lstStyle>
            <a:lvl1pPr>
              <a:defRPr>
                <a:solidFill>
                  <a:schemeClr val="bg1"/>
                </a:solidFill>
              </a:defRPr>
            </a:lvl1pPr>
          </a:lstStyle>
          <a:p>
            <a:pPr>
              <a:defRPr/>
            </a:pPr>
            <a:fld id="{AD781B3D-07D8-44CD-92EE-315ACAADB25A}" type="datetime1">
              <a:rPr lang="en-US"/>
              <a:pPr>
                <a:defRPr/>
              </a:pPr>
              <a:t>4/2/2018</a:t>
            </a:fld>
            <a:endParaRPr lang="en-US" dirty="0"/>
          </a:p>
        </p:txBody>
      </p:sp>
      <p:sp>
        <p:nvSpPr>
          <p:cNvPr id="7" name="Footer Placeholder 4"/>
          <p:cNvSpPr>
            <a:spLocks noGrp="1"/>
          </p:cNvSpPr>
          <p:nvPr>
            <p:ph type="ftr" sz="quarter" idx="12"/>
          </p:nvPr>
        </p:nvSpPr>
        <p:spPr/>
        <p:txBody>
          <a:bodyPr/>
          <a:lstStyle>
            <a:lvl1pPr algn="ctr">
              <a:defRPr sz="1200">
                <a:solidFill>
                  <a:schemeClr val="bg1"/>
                </a:solidFill>
              </a:defRPr>
            </a:lvl1pPr>
          </a:lstStyle>
          <a:p>
            <a:pPr>
              <a:defRPr/>
            </a:pPr>
            <a:r>
              <a:rPr lang="en-US"/>
              <a:t>PE Workshop 2018</a:t>
            </a:r>
          </a:p>
        </p:txBody>
      </p:sp>
      <p:sp>
        <p:nvSpPr>
          <p:cNvPr id="8" name="Slide Number Placeholder 6"/>
          <p:cNvSpPr>
            <a:spLocks noGrp="1"/>
          </p:cNvSpPr>
          <p:nvPr>
            <p:ph type="sldNum" sz="quarter" idx="13"/>
          </p:nvPr>
        </p:nvSpPr>
        <p:spPr/>
        <p:txBody>
          <a:bodyPr/>
          <a:lstStyle>
            <a:lvl1pPr>
              <a:defRPr>
                <a:solidFill>
                  <a:schemeClr val="bg1"/>
                </a:solidFill>
              </a:defRPr>
            </a:lvl1pPr>
          </a:lstStyle>
          <a:p>
            <a:pPr>
              <a:defRPr/>
            </a:pPr>
            <a:fld id="{D1BD090A-1B35-40C2-B4F1-1F0FED8CAB81}" type="slidenum">
              <a:rPr lang="en-US"/>
              <a:pPr>
                <a:defRPr/>
              </a:pPr>
              <a:t>‹#›</a:t>
            </a:fld>
            <a:endParaRPr lang="en-US" dirty="0"/>
          </a:p>
        </p:txBody>
      </p:sp>
    </p:spTree>
    <p:extLst>
      <p:ext uri="{BB962C8B-B14F-4D97-AF65-F5344CB8AC3E}">
        <p14:creationId xmlns:p14="http://schemas.microsoft.com/office/powerpoint/2010/main" val="3989565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1"/>
          </p:nvPr>
        </p:nvSpPr>
        <p:spPr/>
        <p:txBody>
          <a:bodyPr/>
          <a:lstStyle>
            <a:lvl1pPr algn="l">
              <a:defRPr sz="1200">
                <a:solidFill>
                  <a:schemeClr val="tx2"/>
                </a:solidFill>
              </a:defRPr>
            </a:lvl1pPr>
          </a:lstStyle>
          <a:p>
            <a:pPr>
              <a:defRPr/>
            </a:pPr>
            <a:fld id="{563BAD2A-71CB-4E79-8FDC-F14253133470}" type="datetime1">
              <a:rPr lang="en-US"/>
              <a:pPr>
                <a:defRPr/>
              </a:pPr>
              <a:t>4/2/2018</a:t>
            </a:fld>
            <a:endParaRPr lang="en-US" dirty="0"/>
          </a:p>
        </p:txBody>
      </p:sp>
      <p:sp>
        <p:nvSpPr>
          <p:cNvPr id="7" name="Footer Placeholder 4"/>
          <p:cNvSpPr>
            <a:spLocks noGrp="1"/>
          </p:cNvSpPr>
          <p:nvPr>
            <p:ph type="ftr" sz="quarter" idx="12"/>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8" name="Slide Number Placeholder 5"/>
          <p:cNvSpPr>
            <a:spLocks noGrp="1"/>
          </p:cNvSpPr>
          <p:nvPr>
            <p:ph type="sldNum" sz="quarter" idx="13"/>
          </p:nvPr>
        </p:nvSpPr>
        <p:spPr/>
        <p:txBody>
          <a:bodyPr/>
          <a:lstStyle>
            <a:lvl1pPr algn="r">
              <a:defRPr sz="1200">
                <a:solidFill>
                  <a:schemeClr val="tx2"/>
                </a:solidFill>
              </a:defRPr>
            </a:lvl1pPr>
          </a:lstStyle>
          <a:p>
            <a:pPr>
              <a:defRPr/>
            </a:pPr>
            <a:fld id="{03712F4C-5A35-4675-881E-44FBD791938A}" type="slidenum">
              <a:rPr lang="en-US"/>
              <a:pPr>
                <a:defRPr/>
              </a:pPr>
              <a:t>‹#›</a:t>
            </a:fld>
            <a:endParaRPr lang="en-US" dirty="0"/>
          </a:p>
        </p:txBody>
      </p:sp>
    </p:spTree>
    <p:extLst>
      <p:ext uri="{BB962C8B-B14F-4D97-AF65-F5344CB8AC3E}">
        <p14:creationId xmlns:p14="http://schemas.microsoft.com/office/powerpoint/2010/main" val="1546465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rtlCol="0">
            <a:normAutofit/>
          </a:bodyPr>
          <a:lstStyle>
            <a:lvl1pPr>
              <a:buClr>
                <a:schemeClr val="accent2"/>
              </a:buClr>
              <a:defRPr>
                <a:solidFill>
                  <a:schemeClr val="bg1"/>
                </a:solidFill>
              </a:defRPr>
            </a:lvl1pPr>
          </a:lstStyle>
          <a:p>
            <a:pPr lvl="0"/>
            <a:endParaRPr lang="en-US" noProof="0" dirty="0"/>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80CABCB0-3310-4FA6-B2A8-550A8DEFF1A0}" type="datetime1">
              <a:rPr lang="en-US"/>
              <a:pPr>
                <a:defRPr/>
              </a:pPr>
              <a:t>4/2/2018</a:t>
            </a:fld>
            <a:endParaRPr lang="en-US" dirty="0"/>
          </a:p>
        </p:txBody>
      </p:sp>
      <p:sp>
        <p:nvSpPr>
          <p:cNvPr id="6"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7" name="Slide Number Placeholder 6"/>
          <p:cNvSpPr>
            <a:spLocks noGrp="1"/>
          </p:cNvSpPr>
          <p:nvPr>
            <p:ph type="sldNum" sz="quarter" idx="16"/>
          </p:nvPr>
        </p:nvSpPr>
        <p:spPr/>
        <p:txBody>
          <a:bodyPr/>
          <a:lstStyle>
            <a:lvl1pPr>
              <a:defRPr>
                <a:solidFill>
                  <a:schemeClr val="bg1"/>
                </a:solidFill>
              </a:defRPr>
            </a:lvl1pPr>
          </a:lstStyle>
          <a:p>
            <a:pPr>
              <a:defRPr/>
            </a:pPr>
            <a:fld id="{E011DE32-2E36-4CCF-ABDA-D6132B648A13}" type="slidenum">
              <a:rPr lang="en-US"/>
              <a:pPr>
                <a:defRPr/>
              </a:pPr>
              <a:t>‹#›</a:t>
            </a:fld>
            <a:endParaRPr lang="en-US" dirty="0"/>
          </a:p>
        </p:txBody>
      </p:sp>
    </p:spTree>
    <p:extLst>
      <p:ext uri="{BB962C8B-B14F-4D97-AF65-F5344CB8AC3E}">
        <p14:creationId xmlns:p14="http://schemas.microsoft.com/office/powerpoint/2010/main" val="346881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rtlCol="0">
            <a:normAutofit/>
          </a:bodyPr>
          <a:lstStyle>
            <a:lvl1pPr>
              <a:buClr>
                <a:schemeClr val="accent2"/>
              </a:buClr>
              <a:defRPr>
                <a:solidFill>
                  <a:schemeClr val="bg1"/>
                </a:solidFill>
              </a:defRPr>
            </a:lvl1pPr>
          </a:lstStyle>
          <a:p>
            <a:pPr lvl="0"/>
            <a:endParaRPr lang="en-US" noProof="0" dirty="0"/>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B71CE85F-EDF2-4FC7-9F7A-6B3901CBF25B}"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6"/>
          <p:cNvSpPr>
            <a:spLocks noGrp="1"/>
          </p:cNvSpPr>
          <p:nvPr>
            <p:ph type="sldNum" sz="quarter" idx="16"/>
          </p:nvPr>
        </p:nvSpPr>
        <p:spPr/>
        <p:txBody>
          <a:bodyPr/>
          <a:lstStyle>
            <a:lvl1pPr>
              <a:defRPr>
                <a:solidFill>
                  <a:schemeClr val="bg1"/>
                </a:solidFill>
              </a:defRPr>
            </a:lvl1pPr>
          </a:lstStyle>
          <a:p>
            <a:pPr>
              <a:defRPr/>
            </a:pPr>
            <a:fld id="{297ED093-3A1F-4B24-BEB4-E8D58CEC6213}" type="slidenum">
              <a:rPr lang="en-US"/>
              <a:pPr>
                <a:defRPr/>
              </a:pPr>
              <a:t>‹#›</a:t>
            </a:fld>
            <a:endParaRPr lang="en-US" dirty="0"/>
          </a:p>
        </p:txBody>
      </p:sp>
    </p:spTree>
    <p:extLst>
      <p:ext uri="{BB962C8B-B14F-4D97-AF65-F5344CB8AC3E}">
        <p14:creationId xmlns:p14="http://schemas.microsoft.com/office/powerpoint/2010/main" val="1835452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rtlCol="0">
            <a:normAutofit/>
          </a:bodyPr>
          <a:lstStyle>
            <a:lvl1pPr>
              <a:buClr>
                <a:schemeClr val="tx1"/>
              </a:buClr>
              <a:defRPr>
                <a:solidFill>
                  <a:schemeClr val="tx1"/>
                </a:solidFill>
              </a:defRPr>
            </a:lvl1pPr>
          </a:lstStyle>
          <a:p>
            <a:pPr lvl="0"/>
            <a:endParaRPr lang="en-US" noProof="0" dirty="0"/>
          </a:p>
        </p:txBody>
      </p:sp>
      <p:sp>
        <p:nvSpPr>
          <p:cNvPr id="5" name="Date Placeholder 3"/>
          <p:cNvSpPr>
            <a:spLocks noGrp="1"/>
          </p:cNvSpPr>
          <p:nvPr>
            <p:ph type="dt" sz="half" idx="14"/>
          </p:nvPr>
        </p:nvSpPr>
        <p:spPr/>
        <p:txBody>
          <a:bodyPr/>
          <a:lstStyle>
            <a:lvl1pPr algn="l">
              <a:defRPr sz="1200">
                <a:solidFill>
                  <a:schemeClr val="tx2"/>
                </a:solidFill>
              </a:defRPr>
            </a:lvl1pPr>
          </a:lstStyle>
          <a:p>
            <a:pPr>
              <a:defRPr/>
            </a:pPr>
            <a:fld id="{6983F0C7-1D1A-46F6-BFE0-8B15467EEC64}" type="datetime1">
              <a:rPr lang="en-US"/>
              <a:pPr>
                <a:defRPr/>
              </a:pPr>
              <a:t>4/2/2018</a:t>
            </a:fld>
            <a:endParaRPr lang="en-US" dirty="0"/>
          </a:p>
        </p:txBody>
      </p:sp>
      <p:sp>
        <p:nvSpPr>
          <p:cNvPr id="9" name="Footer Placeholder 4"/>
          <p:cNvSpPr>
            <a:spLocks noGrp="1"/>
          </p:cNvSpPr>
          <p:nvPr>
            <p:ph type="ftr" sz="quarter" idx="15"/>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0" name="Slide Number Placeholder 5"/>
          <p:cNvSpPr>
            <a:spLocks noGrp="1"/>
          </p:cNvSpPr>
          <p:nvPr>
            <p:ph type="sldNum" sz="quarter" idx="16"/>
          </p:nvPr>
        </p:nvSpPr>
        <p:spPr/>
        <p:txBody>
          <a:bodyPr/>
          <a:lstStyle>
            <a:lvl1pPr algn="r">
              <a:defRPr sz="1200">
                <a:solidFill>
                  <a:schemeClr val="tx2"/>
                </a:solidFill>
              </a:defRPr>
            </a:lvl1pPr>
          </a:lstStyle>
          <a:p>
            <a:pPr>
              <a:defRPr/>
            </a:pPr>
            <a:fld id="{2DE82C38-BDE9-43F0-9E5A-036B06C59EAB}" type="slidenum">
              <a:rPr lang="en-US"/>
              <a:pPr>
                <a:defRPr/>
              </a:pPr>
              <a:t>‹#›</a:t>
            </a:fld>
            <a:endParaRPr lang="en-US" dirty="0"/>
          </a:p>
        </p:txBody>
      </p:sp>
    </p:spTree>
    <p:extLst>
      <p:ext uri="{BB962C8B-B14F-4D97-AF65-F5344CB8AC3E}">
        <p14:creationId xmlns:p14="http://schemas.microsoft.com/office/powerpoint/2010/main" val="7278094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16" name="Rectangle 15"/>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Rectangle 16"/>
          <p:cNvSpPr/>
          <p:nvPr userDrawn="1"/>
        </p:nvSpPr>
        <p:spPr>
          <a:xfrm>
            <a:off x="0" y="1216025"/>
            <a:ext cx="12192000" cy="49879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Rectangle 18"/>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6" name="Picture Placeholder 2"/>
          <p:cNvSpPr>
            <a:spLocks noGrp="1"/>
          </p:cNvSpPr>
          <p:nvPr>
            <p:ph type="pic" sz="quarter" idx="13"/>
          </p:nvPr>
        </p:nvSpPr>
        <p:spPr>
          <a:xfrm>
            <a:off x="806332" y="1981899"/>
            <a:ext cx="2094842" cy="2094842"/>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7" name="Text Placeholder 3"/>
          <p:cNvSpPr>
            <a:spLocks noGrp="1"/>
          </p:cNvSpPr>
          <p:nvPr>
            <p:ph type="body" sz="quarter" idx="15"/>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0" name="Picture Placeholder 2"/>
          <p:cNvSpPr>
            <a:spLocks noGrp="1"/>
          </p:cNvSpPr>
          <p:nvPr>
            <p:ph type="pic" sz="quarter" idx="16"/>
          </p:nvPr>
        </p:nvSpPr>
        <p:spPr>
          <a:xfrm>
            <a:off x="3646176" y="1967573"/>
            <a:ext cx="2094842" cy="2094842"/>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1" name="Text Placeholder 3"/>
          <p:cNvSpPr>
            <a:spLocks noGrp="1"/>
          </p:cNvSpPr>
          <p:nvPr>
            <p:ph type="body" sz="quarter" idx="17"/>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2" name="Picture Placeholder 2"/>
          <p:cNvSpPr>
            <a:spLocks noGrp="1"/>
          </p:cNvSpPr>
          <p:nvPr>
            <p:ph type="pic" sz="quarter" idx="18"/>
          </p:nvPr>
        </p:nvSpPr>
        <p:spPr>
          <a:xfrm>
            <a:off x="6486020" y="1967573"/>
            <a:ext cx="2094842" cy="2094842"/>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3" name="Text Placeholder 3"/>
          <p:cNvSpPr>
            <a:spLocks noGrp="1"/>
          </p:cNvSpPr>
          <p:nvPr>
            <p:ph type="body" sz="quarter" idx="19"/>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4" name="Picture Placeholder 2"/>
          <p:cNvSpPr>
            <a:spLocks noGrp="1"/>
          </p:cNvSpPr>
          <p:nvPr>
            <p:ph type="pic" sz="quarter" idx="20"/>
          </p:nvPr>
        </p:nvSpPr>
        <p:spPr>
          <a:xfrm>
            <a:off x="9325864" y="1967573"/>
            <a:ext cx="2094842" cy="2094842"/>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5" name="Text Placeholder 3"/>
          <p:cNvSpPr>
            <a:spLocks noGrp="1"/>
          </p:cNvSpPr>
          <p:nvPr>
            <p:ph type="body" sz="quarter" idx="2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20" name="Date Placeholder 2"/>
          <p:cNvSpPr>
            <a:spLocks noGrp="1"/>
          </p:cNvSpPr>
          <p:nvPr>
            <p:ph type="dt" sz="half" idx="22"/>
          </p:nvPr>
        </p:nvSpPr>
        <p:spPr/>
        <p:txBody>
          <a:bodyPr/>
          <a:lstStyle>
            <a:lvl1pPr>
              <a:defRPr/>
            </a:lvl1pPr>
          </a:lstStyle>
          <a:p>
            <a:pPr>
              <a:defRPr/>
            </a:pPr>
            <a:fld id="{539A0E45-5F61-4258-B1E8-F3A481CB3A81}" type="datetime1">
              <a:rPr lang="en-US"/>
              <a:pPr>
                <a:defRPr/>
              </a:pPr>
              <a:t>4/2/2018</a:t>
            </a:fld>
            <a:endParaRPr lang="en-US" dirty="0"/>
          </a:p>
        </p:txBody>
      </p:sp>
      <p:sp>
        <p:nvSpPr>
          <p:cNvPr id="21" name="Footer Placeholder 4"/>
          <p:cNvSpPr>
            <a:spLocks noGrp="1"/>
          </p:cNvSpPr>
          <p:nvPr>
            <p:ph type="ftr" sz="quarter" idx="23"/>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22" name="Slide Number Placeholder 4"/>
          <p:cNvSpPr>
            <a:spLocks noGrp="1"/>
          </p:cNvSpPr>
          <p:nvPr>
            <p:ph type="sldNum" sz="quarter" idx="24"/>
          </p:nvPr>
        </p:nvSpPr>
        <p:spPr/>
        <p:txBody>
          <a:bodyPr/>
          <a:lstStyle>
            <a:lvl1pPr>
              <a:defRPr/>
            </a:lvl1pPr>
          </a:lstStyle>
          <a:p>
            <a:pPr>
              <a:defRPr/>
            </a:pPr>
            <a:fld id="{4E50E5D5-A21D-4ADA-B616-603EDBA5C51D}" type="slidenum">
              <a:rPr lang="en-US"/>
              <a:pPr>
                <a:defRPr/>
              </a:pPr>
              <a:t>‹#›</a:t>
            </a:fld>
            <a:endParaRPr lang="en-US" dirty="0"/>
          </a:p>
        </p:txBody>
      </p:sp>
    </p:spTree>
    <p:extLst>
      <p:ext uri="{BB962C8B-B14F-4D97-AF65-F5344CB8AC3E}">
        <p14:creationId xmlns:p14="http://schemas.microsoft.com/office/powerpoint/2010/main" val="106342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9" name="Rectangle 8"/>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ectangle 13"/>
          <p:cNvSpPr/>
          <p:nvPr userDrawn="1"/>
        </p:nvSpPr>
        <p:spPr>
          <a:xfrm>
            <a:off x="0" y="1216025"/>
            <a:ext cx="12192000" cy="49879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Rectangle 14"/>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6" name="Picture Placeholder 2"/>
          <p:cNvSpPr>
            <a:spLocks noGrp="1"/>
          </p:cNvSpPr>
          <p:nvPr>
            <p:ph type="pic" sz="quarter" idx="13"/>
          </p:nvPr>
        </p:nvSpPr>
        <p:spPr>
          <a:xfrm>
            <a:off x="1572814" y="1964392"/>
            <a:ext cx="2332190" cy="2332190"/>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7" name="Text Placeholder 3"/>
          <p:cNvSpPr>
            <a:spLocks noGrp="1"/>
          </p:cNvSpPr>
          <p:nvPr>
            <p:ph type="body" sz="quarter" idx="15"/>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0" name="Picture Placeholder 2"/>
          <p:cNvSpPr>
            <a:spLocks noGrp="1"/>
          </p:cNvSpPr>
          <p:nvPr>
            <p:ph type="pic" sz="quarter" idx="16"/>
          </p:nvPr>
        </p:nvSpPr>
        <p:spPr>
          <a:xfrm>
            <a:off x="4824541" y="1964392"/>
            <a:ext cx="2317864" cy="2317864"/>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1" name="Text Placeholder 3"/>
          <p:cNvSpPr>
            <a:spLocks noGrp="1"/>
          </p:cNvSpPr>
          <p:nvPr>
            <p:ph type="body" sz="quarter" idx="17"/>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2" name="Picture Placeholder 2"/>
          <p:cNvSpPr>
            <a:spLocks noGrp="1"/>
          </p:cNvSpPr>
          <p:nvPr>
            <p:ph type="pic" sz="quarter" idx="18"/>
          </p:nvPr>
        </p:nvSpPr>
        <p:spPr>
          <a:xfrm>
            <a:off x="8067551" y="1964392"/>
            <a:ext cx="2317864" cy="2317864"/>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3" name="Text Placeholder 3"/>
          <p:cNvSpPr>
            <a:spLocks noGrp="1"/>
          </p:cNvSpPr>
          <p:nvPr>
            <p:ph type="body" sz="quarter" idx="19"/>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a:p>
            <a:pPr lvl="1"/>
            <a:r>
              <a:rPr lang="en-US" smtClean="0"/>
              <a:t>Second level</a:t>
            </a:r>
          </a:p>
        </p:txBody>
      </p:sp>
      <p:sp>
        <p:nvSpPr>
          <p:cNvPr id="16" name="Date Placeholder 2"/>
          <p:cNvSpPr>
            <a:spLocks noGrp="1"/>
          </p:cNvSpPr>
          <p:nvPr>
            <p:ph type="dt" sz="half" idx="20"/>
          </p:nvPr>
        </p:nvSpPr>
        <p:spPr/>
        <p:txBody>
          <a:bodyPr/>
          <a:lstStyle>
            <a:lvl1pPr>
              <a:defRPr/>
            </a:lvl1pPr>
          </a:lstStyle>
          <a:p>
            <a:pPr>
              <a:defRPr/>
            </a:pPr>
            <a:fld id="{AB79CAA1-6AF2-4D59-A521-BDEBB3EBBCA4}" type="datetime1">
              <a:rPr lang="en-US"/>
              <a:pPr>
                <a:defRPr/>
              </a:pPr>
              <a:t>4/2/2018</a:t>
            </a:fld>
            <a:endParaRPr lang="en-US" dirty="0"/>
          </a:p>
        </p:txBody>
      </p:sp>
      <p:sp>
        <p:nvSpPr>
          <p:cNvPr id="17" name="Footer Placeholder 4"/>
          <p:cNvSpPr>
            <a:spLocks noGrp="1"/>
          </p:cNvSpPr>
          <p:nvPr>
            <p:ph type="ftr" sz="quarter" idx="21"/>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9" name="Slide Number Placeholder 4"/>
          <p:cNvSpPr>
            <a:spLocks noGrp="1"/>
          </p:cNvSpPr>
          <p:nvPr>
            <p:ph type="sldNum" sz="quarter" idx="22"/>
          </p:nvPr>
        </p:nvSpPr>
        <p:spPr/>
        <p:txBody>
          <a:bodyPr/>
          <a:lstStyle>
            <a:lvl1pPr>
              <a:defRPr/>
            </a:lvl1pPr>
          </a:lstStyle>
          <a:p>
            <a:pPr>
              <a:defRPr/>
            </a:pPr>
            <a:fld id="{162ECEC3-29BB-4705-94EE-A23AACC548F9}" type="slidenum">
              <a:rPr lang="en-US"/>
              <a:pPr>
                <a:defRPr/>
              </a:pPr>
              <a:t>‹#›</a:t>
            </a:fld>
            <a:endParaRPr lang="en-US" dirty="0"/>
          </a:p>
        </p:txBody>
      </p:sp>
    </p:spTree>
    <p:extLst>
      <p:ext uri="{BB962C8B-B14F-4D97-AF65-F5344CB8AC3E}">
        <p14:creationId xmlns:p14="http://schemas.microsoft.com/office/powerpoint/2010/main" val="2326851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17" name="Rectangle 16"/>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Rectangle 17"/>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6"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6" name="Picture Placeholder 2"/>
          <p:cNvSpPr>
            <a:spLocks noGrp="1"/>
          </p:cNvSpPr>
          <p:nvPr>
            <p:ph type="pic" sz="quarter" idx="13"/>
          </p:nvPr>
        </p:nvSpPr>
        <p:spPr>
          <a:xfrm>
            <a:off x="806332" y="1981899"/>
            <a:ext cx="2094842" cy="2094842"/>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7" name="Text Placeholder 3"/>
          <p:cNvSpPr>
            <a:spLocks noGrp="1"/>
          </p:cNvSpPr>
          <p:nvPr>
            <p:ph type="body" sz="quarter" idx="15"/>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p:txBody>
      </p:sp>
      <p:sp>
        <p:nvSpPr>
          <p:cNvPr id="10" name="Picture Placeholder 2"/>
          <p:cNvSpPr>
            <a:spLocks noGrp="1"/>
          </p:cNvSpPr>
          <p:nvPr>
            <p:ph type="pic" sz="quarter" idx="16"/>
          </p:nvPr>
        </p:nvSpPr>
        <p:spPr>
          <a:xfrm>
            <a:off x="3646176" y="1967573"/>
            <a:ext cx="2094842" cy="2094842"/>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1" name="Text Placeholder 3"/>
          <p:cNvSpPr>
            <a:spLocks noGrp="1"/>
          </p:cNvSpPr>
          <p:nvPr>
            <p:ph type="body" sz="quarter" idx="17"/>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p:txBody>
      </p:sp>
      <p:sp>
        <p:nvSpPr>
          <p:cNvPr id="12" name="Picture Placeholder 2"/>
          <p:cNvSpPr>
            <a:spLocks noGrp="1"/>
          </p:cNvSpPr>
          <p:nvPr>
            <p:ph type="pic" sz="quarter" idx="18"/>
          </p:nvPr>
        </p:nvSpPr>
        <p:spPr>
          <a:xfrm>
            <a:off x="6486020" y="1967573"/>
            <a:ext cx="2094842" cy="2094842"/>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3" name="Text Placeholder 3"/>
          <p:cNvSpPr>
            <a:spLocks noGrp="1"/>
          </p:cNvSpPr>
          <p:nvPr>
            <p:ph type="body" sz="quarter" idx="19"/>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p:txBody>
      </p:sp>
      <p:sp>
        <p:nvSpPr>
          <p:cNvPr id="14" name="Picture Placeholder 2"/>
          <p:cNvSpPr>
            <a:spLocks noGrp="1"/>
          </p:cNvSpPr>
          <p:nvPr>
            <p:ph type="pic" sz="quarter" idx="20"/>
          </p:nvPr>
        </p:nvSpPr>
        <p:spPr>
          <a:xfrm>
            <a:off x="9325864" y="1967573"/>
            <a:ext cx="2094842" cy="2094842"/>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5" name="Text Placeholder 3"/>
          <p:cNvSpPr>
            <a:spLocks noGrp="1"/>
          </p:cNvSpPr>
          <p:nvPr>
            <p:ph type="body" sz="quarter" idx="2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smtClean="0"/>
              <a:t>Click to edit Master text styles</a:t>
            </a:r>
          </a:p>
        </p:txBody>
      </p:sp>
      <p:sp>
        <p:nvSpPr>
          <p:cNvPr id="19" name="Date Placeholder 2"/>
          <p:cNvSpPr>
            <a:spLocks noGrp="1"/>
          </p:cNvSpPr>
          <p:nvPr>
            <p:ph type="dt" sz="half" idx="22"/>
          </p:nvPr>
        </p:nvSpPr>
        <p:spPr/>
        <p:txBody>
          <a:bodyPr/>
          <a:lstStyle>
            <a:lvl1pPr>
              <a:defRPr/>
            </a:lvl1pPr>
          </a:lstStyle>
          <a:p>
            <a:pPr>
              <a:defRPr/>
            </a:pPr>
            <a:fld id="{83446957-53F9-42D6-B293-877A3000FA5B}" type="datetime1">
              <a:rPr lang="en-US"/>
              <a:pPr>
                <a:defRPr/>
              </a:pPr>
              <a:t>4/2/2018</a:t>
            </a:fld>
            <a:endParaRPr lang="en-US" dirty="0"/>
          </a:p>
        </p:txBody>
      </p:sp>
      <p:sp>
        <p:nvSpPr>
          <p:cNvPr id="20" name="Footer Placeholder 4"/>
          <p:cNvSpPr>
            <a:spLocks noGrp="1"/>
          </p:cNvSpPr>
          <p:nvPr>
            <p:ph type="ftr" sz="quarter" idx="23"/>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21" name="Slide Number Placeholder 4"/>
          <p:cNvSpPr>
            <a:spLocks noGrp="1"/>
          </p:cNvSpPr>
          <p:nvPr>
            <p:ph type="sldNum" sz="quarter" idx="24"/>
          </p:nvPr>
        </p:nvSpPr>
        <p:spPr/>
        <p:txBody>
          <a:bodyPr/>
          <a:lstStyle>
            <a:lvl1pPr>
              <a:defRPr/>
            </a:lvl1pPr>
          </a:lstStyle>
          <a:p>
            <a:pPr>
              <a:defRPr/>
            </a:pPr>
            <a:fld id="{EDD705F9-C0CD-4DCB-A589-5C575FD5A0B4}" type="slidenum">
              <a:rPr lang="en-US"/>
              <a:pPr>
                <a:defRPr/>
              </a:pPr>
              <a:t>‹#›</a:t>
            </a:fld>
            <a:endParaRPr lang="en-US" dirty="0"/>
          </a:p>
        </p:txBody>
      </p:sp>
    </p:spTree>
    <p:extLst>
      <p:ext uri="{BB962C8B-B14F-4D97-AF65-F5344CB8AC3E}">
        <p14:creationId xmlns:p14="http://schemas.microsoft.com/office/powerpoint/2010/main" val="18186111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11" name="Rectangle 10"/>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2" name="Rectangle 11"/>
          <p:cNvSpPr/>
          <p:nvPr userDrawn="1"/>
        </p:nvSpPr>
        <p:spPr>
          <a:xfrm>
            <a:off x="0" y="1216025"/>
            <a:ext cx="12192000" cy="49879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Rectangle 12"/>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9" name="Picture Placeholder 2"/>
          <p:cNvSpPr>
            <a:spLocks noGrp="1"/>
          </p:cNvSpPr>
          <p:nvPr>
            <p:ph type="pic" sz="quarter" idx="13"/>
          </p:nvPr>
        </p:nvSpPr>
        <p:spPr>
          <a:xfrm>
            <a:off x="806332" y="1674771"/>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3" name="Picture Placeholder 2"/>
          <p:cNvSpPr>
            <a:spLocks noGrp="1"/>
          </p:cNvSpPr>
          <p:nvPr>
            <p:ph type="pic" sz="quarter" idx="14"/>
          </p:nvPr>
        </p:nvSpPr>
        <p:spPr>
          <a:xfrm>
            <a:off x="806331" y="3939361"/>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5" name="Picture Placeholder 2"/>
          <p:cNvSpPr>
            <a:spLocks noGrp="1"/>
          </p:cNvSpPr>
          <p:nvPr>
            <p:ph type="pic" sz="quarter" idx="17"/>
          </p:nvPr>
        </p:nvSpPr>
        <p:spPr>
          <a:xfrm>
            <a:off x="6199805" y="1674771"/>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7" name="Picture Placeholder 2"/>
          <p:cNvSpPr>
            <a:spLocks noGrp="1"/>
          </p:cNvSpPr>
          <p:nvPr>
            <p:ph type="pic" sz="quarter" idx="19"/>
          </p:nvPr>
        </p:nvSpPr>
        <p:spPr>
          <a:xfrm>
            <a:off x="6199805" y="3939361"/>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4" name="Date Placeholder 2"/>
          <p:cNvSpPr>
            <a:spLocks noGrp="1"/>
          </p:cNvSpPr>
          <p:nvPr>
            <p:ph type="dt" sz="half" idx="21"/>
          </p:nvPr>
        </p:nvSpPr>
        <p:spPr/>
        <p:txBody>
          <a:bodyPr/>
          <a:lstStyle>
            <a:lvl1pPr>
              <a:defRPr/>
            </a:lvl1pPr>
          </a:lstStyle>
          <a:p>
            <a:pPr>
              <a:defRPr/>
            </a:pPr>
            <a:fld id="{576EA40A-3FF4-43FB-B03D-A1FF18D77978}" type="datetime1">
              <a:rPr lang="en-US"/>
              <a:pPr>
                <a:defRPr/>
              </a:pPr>
              <a:t>4/2/2018</a:t>
            </a:fld>
            <a:endParaRPr lang="en-US" dirty="0"/>
          </a:p>
        </p:txBody>
      </p:sp>
      <p:sp>
        <p:nvSpPr>
          <p:cNvPr id="15" name="Footer Placeholder 4"/>
          <p:cNvSpPr>
            <a:spLocks noGrp="1"/>
          </p:cNvSpPr>
          <p:nvPr>
            <p:ph type="ftr" sz="quarter" idx="22"/>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6" name="Slide Number Placeholder 4"/>
          <p:cNvSpPr>
            <a:spLocks noGrp="1"/>
          </p:cNvSpPr>
          <p:nvPr>
            <p:ph type="sldNum" sz="quarter" idx="23"/>
          </p:nvPr>
        </p:nvSpPr>
        <p:spPr/>
        <p:txBody>
          <a:bodyPr/>
          <a:lstStyle>
            <a:lvl1pPr>
              <a:defRPr/>
            </a:lvl1pPr>
          </a:lstStyle>
          <a:p>
            <a:pPr>
              <a:defRPr/>
            </a:pPr>
            <a:fld id="{37C19D0B-CAA7-44C4-8837-C5BA094C7847}" type="slidenum">
              <a:rPr lang="en-US"/>
              <a:pPr>
                <a:defRPr/>
              </a:pPr>
              <a:t>‹#›</a:t>
            </a:fld>
            <a:endParaRPr lang="en-US" dirty="0"/>
          </a:p>
        </p:txBody>
      </p:sp>
    </p:spTree>
    <p:extLst>
      <p:ext uri="{BB962C8B-B14F-4D97-AF65-F5344CB8AC3E}">
        <p14:creationId xmlns:p14="http://schemas.microsoft.com/office/powerpoint/2010/main" val="31838143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11" name="Rectangle 10"/>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Rectangle 19"/>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2" name="Picture Placeholder 2"/>
          <p:cNvSpPr>
            <a:spLocks noGrp="1"/>
          </p:cNvSpPr>
          <p:nvPr>
            <p:ph type="pic" sz="quarter" idx="13"/>
          </p:nvPr>
        </p:nvSpPr>
        <p:spPr>
          <a:xfrm>
            <a:off x="806332" y="1674771"/>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3" name="Picture Placeholder 2"/>
          <p:cNvSpPr>
            <a:spLocks noGrp="1"/>
          </p:cNvSpPr>
          <p:nvPr>
            <p:ph type="pic" sz="quarter" idx="14"/>
          </p:nvPr>
        </p:nvSpPr>
        <p:spPr>
          <a:xfrm>
            <a:off x="806331" y="3939361"/>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6" name="Picture Placeholder 2"/>
          <p:cNvSpPr>
            <a:spLocks noGrp="1"/>
          </p:cNvSpPr>
          <p:nvPr>
            <p:ph type="pic" sz="quarter" idx="17"/>
          </p:nvPr>
        </p:nvSpPr>
        <p:spPr>
          <a:xfrm>
            <a:off x="6199805" y="1674771"/>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8" name="Picture Placeholder 2"/>
          <p:cNvSpPr>
            <a:spLocks noGrp="1"/>
          </p:cNvSpPr>
          <p:nvPr>
            <p:ph type="pic" sz="quarter" idx="19"/>
          </p:nvPr>
        </p:nvSpPr>
        <p:spPr>
          <a:xfrm>
            <a:off x="6199805" y="3939361"/>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1" name="Date Placeholder 3"/>
          <p:cNvSpPr>
            <a:spLocks noGrp="1"/>
          </p:cNvSpPr>
          <p:nvPr>
            <p:ph type="dt" sz="half" idx="21"/>
          </p:nvPr>
        </p:nvSpPr>
        <p:spPr/>
        <p:txBody>
          <a:bodyPr/>
          <a:lstStyle>
            <a:lvl1pPr>
              <a:defRPr/>
            </a:lvl1pPr>
          </a:lstStyle>
          <a:p>
            <a:pPr>
              <a:defRPr/>
            </a:pPr>
            <a:fld id="{17DB24CA-F040-4930-B6F7-342701B9ADD7}" type="datetime1">
              <a:rPr lang="en-US"/>
              <a:pPr>
                <a:defRPr/>
              </a:pPr>
              <a:t>4/2/2018</a:t>
            </a:fld>
            <a:endParaRPr lang="en-US" dirty="0"/>
          </a:p>
        </p:txBody>
      </p:sp>
      <p:sp>
        <p:nvSpPr>
          <p:cNvPr id="22" name="Footer Placeholder 4"/>
          <p:cNvSpPr>
            <a:spLocks noGrp="1"/>
          </p:cNvSpPr>
          <p:nvPr>
            <p:ph type="ftr" sz="quarter" idx="22"/>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23" name="Slide Number Placeholder 5"/>
          <p:cNvSpPr>
            <a:spLocks noGrp="1"/>
          </p:cNvSpPr>
          <p:nvPr>
            <p:ph type="sldNum" sz="quarter" idx="23"/>
          </p:nvPr>
        </p:nvSpPr>
        <p:spPr/>
        <p:txBody>
          <a:bodyPr/>
          <a:lstStyle>
            <a:lvl1pPr>
              <a:defRPr/>
            </a:lvl1pPr>
          </a:lstStyle>
          <a:p>
            <a:pPr>
              <a:defRPr/>
            </a:pPr>
            <a:fld id="{2DE30200-C562-47E6-84BB-A44386A19A9B}" type="slidenum">
              <a:rPr lang="en-US"/>
              <a:pPr>
                <a:defRPr/>
              </a:pPr>
              <a:t>‹#›</a:t>
            </a:fld>
            <a:endParaRPr lang="en-US" dirty="0"/>
          </a:p>
        </p:txBody>
      </p:sp>
    </p:spTree>
    <p:extLst>
      <p:ext uri="{BB962C8B-B14F-4D97-AF65-F5344CB8AC3E}">
        <p14:creationId xmlns:p14="http://schemas.microsoft.com/office/powerpoint/2010/main" val="18987494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7"/>
          <p:cNvSpPr/>
          <p:nvPr userDrawn="1"/>
        </p:nvSpPr>
        <p:spPr>
          <a:xfrm>
            <a:off x="0" y="1216025"/>
            <a:ext cx="12192000" cy="49879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Rectangle 8"/>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9" name="Picture Placeholder 2"/>
          <p:cNvSpPr>
            <a:spLocks noGrp="1"/>
          </p:cNvSpPr>
          <p:nvPr>
            <p:ph type="pic" sz="quarter" idx="13"/>
          </p:nvPr>
        </p:nvSpPr>
        <p:spPr>
          <a:xfrm>
            <a:off x="806332" y="2571729"/>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5" name="Picture Placeholder 2"/>
          <p:cNvSpPr>
            <a:spLocks noGrp="1"/>
          </p:cNvSpPr>
          <p:nvPr>
            <p:ph type="pic" sz="quarter" idx="17"/>
          </p:nvPr>
        </p:nvSpPr>
        <p:spPr>
          <a:xfrm>
            <a:off x="6199805" y="2571729"/>
            <a:ext cx="1858809" cy="1858809"/>
          </a:xfrm>
          <a:prstGeom prst="ellipse">
            <a:avLst/>
          </a:prstGeom>
          <a:solidFill>
            <a:schemeClr val="bg1"/>
          </a:solidFill>
          <a:ln w="28575">
            <a:solidFill>
              <a:schemeClr val="bg1"/>
            </a:solid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0" name="Date Placeholder 2"/>
          <p:cNvSpPr>
            <a:spLocks noGrp="1"/>
          </p:cNvSpPr>
          <p:nvPr>
            <p:ph type="dt" sz="half" idx="19"/>
          </p:nvPr>
        </p:nvSpPr>
        <p:spPr/>
        <p:txBody>
          <a:bodyPr/>
          <a:lstStyle>
            <a:lvl1pPr>
              <a:defRPr/>
            </a:lvl1pPr>
          </a:lstStyle>
          <a:p>
            <a:pPr>
              <a:defRPr/>
            </a:pPr>
            <a:fld id="{D8BC94F5-A5E2-4EE7-9660-6E59219A005D}" type="datetime1">
              <a:rPr lang="en-US"/>
              <a:pPr>
                <a:defRPr/>
              </a:pPr>
              <a:t>4/2/2018</a:t>
            </a:fld>
            <a:endParaRPr lang="en-US" dirty="0"/>
          </a:p>
        </p:txBody>
      </p:sp>
      <p:sp>
        <p:nvSpPr>
          <p:cNvPr id="11" name="Footer Placeholder 4"/>
          <p:cNvSpPr>
            <a:spLocks noGrp="1"/>
          </p:cNvSpPr>
          <p:nvPr>
            <p:ph type="ftr" sz="quarter" idx="20"/>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2" name="Slide Number Placeholder 4"/>
          <p:cNvSpPr>
            <a:spLocks noGrp="1"/>
          </p:cNvSpPr>
          <p:nvPr>
            <p:ph type="sldNum" sz="quarter" idx="21"/>
          </p:nvPr>
        </p:nvSpPr>
        <p:spPr/>
        <p:txBody>
          <a:bodyPr/>
          <a:lstStyle>
            <a:lvl1pPr>
              <a:defRPr/>
            </a:lvl1pPr>
          </a:lstStyle>
          <a:p>
            <a:pPr>
              <a:defRPr/>
            </a:pPr>
            <a:fld id="{47D44606-7D93-4D75-A2F4-95727616D592}" type="slidenum">
              <a:rPr lang="en-US"/>
              <a:pPr>
                <a:defRPr/>
              </a:pPr>
              <a:t>‹#›</a:t>
            </a:fld>
            <a:endParaRPr lang="en-US" dirty="0"/>
          </a:p>
        </p:txBody>
      </p:sp>
    </p:spTree>
    <p:extLst>
      <p:ext uri="{BB962C8B-B14F-4D97-AF65-F5344CB8AC3E}">
        <p14:creationId xmlns:p14="http://schemas.microsoft.com/office/powerpoint/2010/main" val="337869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7"/>
          <p:cNvSpPr/>
          <p:nvPr userDrawn="1"/>
        </p:nvSpPr>
        <p:spPr>
          <a:xfrm>
            <a:off x="0" y="1216025"/>
            <a:ext cx="12192000" cy="119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838200" y="152400"/>
            <a:ext cx="10515600" cy="914400"/>
          </a:xfrm>
        </p:spPr>
        <p:txBody>
          <a:bodyPr>
            <a:normAutofit/>
          </a:bodyPr>
          <a:lstStyle>
            <a:lvl1pPr algn="r">
              <a:defRPr sz="3600">
                <a:solidFill>
                  <a:schemeClr val="bg1"/>
                </a:solidFill>
              </a:defRPr>
            </a:lvl1pPr>
          </a:lstStyle>
          <a:p>
            <a:r>
              <a:rPr lang="en-US" smtClean="0"/>
              <a:t>Click to edit Master title style</a:t>
            </a:r>
            <a:endParaRPr lang="en-US" dirty="0"/>
          </a:p>
        </p:txBody>
      </p:sp>
      <p:sp>
        <p:nvSpPr>
          <p:cNvPr id="12" name="Picture Placeholder 2"/>
          <p:cNvSpPr>
            <a:spLocks noGrp="1"/>
          </p:cNvSpPr>
          <p:nvPr>
            <p:ph type="pic" sz="quarter" idx="13"/>
          </p:nvPr>
        </p:nvSpPr>
        <p:spPr>
          <a:xfrm>
            <a:off x="806332" y="2800328"/>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6" name="Picture Placeholder 2"/>
          <p:cNvSpPr>
            <a:spLocks noGrp="1"/>
          </p:cNvSpPr>
          <p:nvPr>
            <p:ph type="pic" sz="quarter" idx="17"/>
          </p:nvPr>
        </p:nvSpPr>
        <p:spPr>
          <a:xfrm>
            <a:off x="6199805" y="2800328"/>
            <a:ext cx="1858809" cy="1858809"/>
          </a:xfrm>
          <a:prstGeom prst="rect">
            <a:avLst/>
          </a:prstGeom>
          <a:solidFill>
            <a:schemeClr val="bg1"/>
          </a:solidFill>
          <a:ln w="28575">
            <a:noFill/>
          </a:ln>
        </p:spPr>
        <p:txBody>
          <a:bodyPr rtlCol="0" anchor="ctr">
            <a:normAutofit/>
          </a:bodyPr>
          <a:lstStyle>
            <a:lvl1pPr marL="0" indent="0" algn="ctr">
              <a:buNone/>
              <a:defRPr sz="1800"/>
            </a:lvl1pPr>
          </a:lstStyle>
          <a:p>
            <a:pPr lvl="0"/>
            <a:r>
              <a:rPr lang="en-US" noProof="0" dirty="0" smtClean="0"/>
              <a:t>Click icon to add picture</a:t>
            </a:r>
            <a:endParaRPr lang="en-US" noProof="0" dirty="0"/>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9" name="Date Placeholder 3"/>
          <p:cNvSpPr>
            <a:spLocks noGrp="1"/>
          </p:cNvSpPr>
          <p:nvPr>
            <p:ph type="dt" sz="half" idx="19"/>
          </p:nvPr>
        </p:nvSpPr>
        <p:spPr/>
        <p:txBody>
          <a:bodyPr/>
          <a:lstStyle>
            <a:lvl1pPr>
              <a:defRPr/>
            </a:lvl1pPr>
          </a:lstStyle>
          <a:p>
            <a:pPr>
              <a:defRPr/>
            </a:pPr>
            <a:fld id="{46EA698A-CA69-4F3E-817D-46DC655B4C7A}" type="datetime1">
              <a:rPr lang="en-US"/>
              <a:pPr>
                <a:defRPr/>
              </a:pPr>
              <a:t>4/2/2018</a:t>
            </a:fld>
            <a:endParaRPr lang="en-US" dirty="0"/>
          </a:p>
        </p:txBody>
      </p:sp>
      <p:sp>
        <p:nvSpPr>
          <p:cNvPr id="10" name="Footer Placeholder 4"/>
          <p:cNvSpPr>
            <a:spLocks noGrp="1"/>
          </p:cNvSpPr>
          <p:nvPr>
            <p:ph type="ftr" sz="quarter" idx="20"/>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11" name="Slide Number Placeholder 5"/>
          <p:cNvSpPr>
            <a:spLocks noGrp="1"/>
          </p:cNvSpPr>
          <p:nvPr>
            <p:ph type="sldNum" sz="quarter" idx="21"/>
          </p:nvPr>
        </p:nvSpPr>
        <p:spPr/>
        <p:txBody>
          <a:bodyPr/>
          <a:lstStyle>
            <a:lvl1pPr>
              <a:defRPr/>
            </a:lvl1pPr>
          </a:lstStyle>
          <a:p>
            <a:pPr>
              <a:defRPr/>
            </a:pPr>
            <a:fld id="{9F1099F2-C34A-454B-8C7B-7C633CF6C1D6}" type="slidenum">
              <a:rPr lang="en-US"/>
              <a:pPr>
                <a:defRPr/>
              </a:pPr>
              <a:t>‹#›</a:t>
            </a:fld>
            <a:endParaRPr lang="en-US" dirty="0"/>
          </a:p>
        </p:txBody>
      </p:sp>
    </p:spTree>
    <p:extLst>
      <p:ext uri="{BB962C8B-B14F-4D97-AF65-F5344CB8AC3E}">
        <p14:creationId xmlns:p14="http://schemas.microsoft.com/office/powerpoint/2010/main" val="31948060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spTree>
      <p:nvGrpSpPr>
        <p:cNvPr id="1" name=""/>
        <p:cNvGrpSpPr/>
        <p:nvPr/>
      </p:nvGrpSpPr>
      <p:grpSpPr>
        <a:xfrm>
          <a:off x="0" y="0"/>
          <a:ext cx="0" cy="0"/>
          <a:chOff x="0" y="0"/>
          <a:chExt cx="0" cy="0"/>
        </a:xfrm>
      </p:grpSpPr>
      <p:sp>
        <p:nvSpPr>
          <p:cNvPr id="9" name="Title 1"/>
          <p:cNvSpPr>
            <a:spLocks noGrp="1"/>
          </p:cNvSpPr>
          <p:nvPr>
            <p:ph type="title"/>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smtClean="0"/>
              <a:t>Click to edit Master title style</a:t>
            </a:r>
            <a:endParaRPr lang="en-US" dirty="0"/>
          </a:p>
        </p:txBody>
      </p:sp>
      <p:sp>
        <p:nvSpPr>
          <p:cNvPr id="4" name="Picture Placeholder 12"/>
          <p:cNvSpPr>
            <a:spLocks noGrp="1"/>
          </p:cNvSpPr>
          <p:nvPr>
            <p:ph type="pic" sz="quarter" idx="10"/>
          </p:nvPr>
        </p:nvSpPr>
        <p:spPr>
          <a:xfrm>
            <a:off x="0" y="2"/>
            <a:ext cx="12192000" cy="6857998"/>
          </a:xfrm>
        </p:spPr>
        <p:txBody>
          <a:bodyPr rtlCol="0">
            <a:normAutofit/>
          </a:body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214568739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spTree>
      <p:nvGrpSpPr>
        <p:cNvPr id="1" name=""/>
        <p:cNvGrpSpPr/>
        <p:nvPr/>
      </p:nvGrpSpPr>
      <p:grpSpPr>
        <a:xfrm>
          <a:off x="0" y="0"/>
          <a:ext cx="0" cy="0"/>
          <a:chOff x="0" y="0"/>
          <a:chExt cx="0" cy="0"/>
        </a:xfrm>
      </p:grpSpPr>
      <p:sp>
        <p:nvSpPr>
          <p:cNvPr id="9" name="Title 1"/>
          <p:cNvSpPr>
            <a:spLocks noGrp="1"/>
          </p:cNvSpPr>
          <p:nvPr>
            <p:ph type="title"/>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smtClean="0"/>
              <a:t>Click to edit Master title style</a:t>
            </a:r>
            <a:endParaRPr lang="en-US" dirty="0"/>
          </a:p>
        </p:txBody>
      </p:sp>
      <p:sp>
        <p:nvSpPr>
          <p:cNvPr id="4" name="Picture Placeholder 12"/>
          <p:cNvSpPr>
            <a:spLocks noGrp="1"/>
          </p:cNvSpPr>
          <p:nvPr>
            <p:ph type="pic" sz="quarter" idx="10"/>
          </p:nvPr>
        </p:nvSpPr>
        <p:spPr>
          <a:xfrm>
            <a:off x="0" y="2"/>
            <a:ext cx="12192000" cy="6857999"/>
          </a:xfrm>
        </p:spPr>
        <p:txBody>
          <a:bodyPr rtlCol="0">
            <a:normAutofit/>
          </a:body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1151485771"/>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spTree>
      <p:nvGrpSpPr>
        <p:cNvPr id="1" name=""/>
        <p:cNvGrpSpPr/>
        <p:nvPr/>
      </p:nvGrpSpPr>
      <p:grpSpPr>
        <a:xfrm>
          <a:off x="0" y="0"/>
          <a:ext cx="0" cy="0"/>
          <a:chOff x="0" y="0"/>
          <a:chExt cx="0" cy="0"/>
        </a:xfrm>
      </p:grpSpPr>
      <p:sp>
        <p:nvSpPr>
          <p:cNvPr id="9" name="Title 1"/>
          <p:cNvSpPr>
            <a:spLocks noGrp="1"/>
          </p:cNvSpPr>
          <p:nvPr>
            <p:ph type="title"/>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smtClean="0"/>
              <a:t>Click to edit Master title style</a:t>
            </a:r>
            <a:endParaRPr lang="en-US" dirty="0"/>
          </a:p>
        </p:txBody>
      </p:sp>
      <p:sp>
        <p:nvSpPr>
          <p:cNvPr id="4" name="Picture Placeholder 12"/>
          <p:cNvSpPr>
            <a:spLocks noGrp="1"/>
          </p:cNvSpPr>
          <p:nvPr>
            <p:ph type="pic" sz="quarter" idx="10"/>
          </p:nvPr>
        </p:nvSpPr>
        <p:spPr>
          <a:xfrm>
            <a:off x="0" y="2"/>
            <a:ext cx="12192000" cy="6857999"/>
          </a:xfrm>
        </p:spPr>
        <p:txBody>
          <a:bodyPr rtlCol="0">
            <a:normAutofit/>
          </a:body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1837674827"/>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160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10" name="Table Placeholder 8"/>
          <p:cNvSpPr>
            <a:spLocks noGrp="1"/>
          </p:cNvSpPr>
          <p:nvPr>
            <p:ph type="tbl" sz="quarter" idx="13"/>
          </p:nvPr>
        </p:nvSpPr>
        <p:spPr>
          <a:xfrm>
            <a:off x="2032000" y="2233262"/>
            <a:ext cx="8128000" cy="2966751"/>
          </a:xfrm>
        </p:spPr>
        <p:txBody>
          <a:bodyPr rtlCol="0">
            <a:normAutofit/>
          </a:bodyPr>
          <a:lstStyle/>
          <a:p>
            <a:pPr lvl="0"/>
            <a:endParaRPr lang="en-US" noProof="0" dirty="0"/>
          </a:p>
        </p:txBody>
      </p:sp>
    </p:spTree>
    <p:extLst>
      <p:ext uri="{BB962C8B-B14F-4D97-AF65-F5344CB8AC3E}">
        <p14:creationId xmlns:p14="http://schemas.microsoft.com/office/powerpoint/2010/main" val="12001038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160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14" name="Table Placeholder 8"/>
          <p:cNvSpPr>
            <a:spLocks noGrp="1"/>
          </p:cNvSpPr>
          <p:nvPr>
            <p:ph type="tbl" sz="quarter" idx="13"/>
          </p:nvPr>
        </p:nvSpPr>
        <p:spPr>
          <a:xfrm>
            <a:off x="2032000" y="2233262"/>
            <a:ext cx="8128000" cy="2966751"/>
          </a:xfrm>
        </p:spPr>
        <p:txBody>
          <a:bodyPr rtlCol="0">
            <a:normAutofit/>
          </a:bodyPr>
          <a:lstStyle>
            <a:lvl1pPr>
              <a:buClr>
                <a:schemeClr val="accent2"/>
              </a:buClr>
              <a:defRPr>
                <a:solidFill>
                  <a:schemeClr val="bg1"/>
                </a:solidFill>
              </a:defRPr>
            </a:lvl1pPr>
          </a:lstStyle>
          <a:p>
            <a:pPr lvl="0"/>
            <a:endParaRPr lang="en-US" noProof="0" dirty="0"/>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4C5D22B4-A2AC-4872-B841-319965876CB4}" type="datetime1">
              <a:rPr lang="en-US"/>
              <a:pPr>
                <a:defRPr/>
              </a:pPr>
              <a:t>4/2/2018</a:t>
            </a:fld>
            <a:endParaRPr lang="en-US" dirty="0"/>
          </a:p>
        </p:txBody>
      </p:sp>
      <p:sp>
        <p:nvSpPr>
          <p:cNvPr id="6"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7" name="Slide Number Placeholder 6"/>
          <p:cNvSpPr>
            <a:spLocks noGrp="1"/>
          </p:cNvSpPr>
          <p:nvPr>
            <p:ph type="sldNum" sz="quarter" idx="16"/>
          </p:nvPr>
        </p:nvSpPr>
        <p:spPr/>
        <p:txBody>
          <a:bodyPr/>
          <a:lstStyle>
            <a:lvl1pPr>
              <a:defRPr>
                <a:solidFill>
                  <a:schemeClr val="bg1"/>
                </a:solidFill>
              </a:defRPr>
            </a:lvl1pPr>
          </a:lstStyle>
          <a:p>
            <a:pPr>
              <a:defRPr/>
            </a:pPr>
            <a:fld id="{4EE9EE6C-C137-4133-BF62-106514C04FDA}" type="slidenum">
              <a:rPr lang="en-US"/>
              <a:pPr>
                <a:defRPr/>
              </a:pPr>
              <a:t>‹#›</a:t>
            </a:fld>
            <a:endParaRPr lang="en-US" dirty="0"/>
          </a:p>
        </p:txBody>
      </p:sp>
    </p:spTree>
    <p:extLst>
      <p:ext uri="{BB962C8B-B14F-4D97-AF65-F5344CB8AC3E}">
        <p14:creationId xmlns:p14="http://schemas.microsoft.com/office/powerpoint/2010/main" val="20746250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4976813" y="504825"/>
            <a:ext cx="9618662" cy="5413375"/>
          </a:xfrm>
          <a:prstGeom prst="rect">
            <a:avLst/>
          </a:prstGeom>
          <a:ln>
            <a:noFill/>
          </a:ln>
          <a:effectLst>
            <a:outerShdw blurRad="292100" dist="139700" dir="2700000" algn="tl" rotWithShape="0">
              <a:srgbClr val="333333">
                <a:alpha val="65000"/>
              </a:srgbClr>
            </a:outerShdw>
          </a:effectLst>
        </p:spPr>
      </p:pic>
      <p:sp>
        <p:nvSpPr>
          <p:cNvPr id="13" name="Title 1"/>
          <p:cNvSpPr>
            <a:spLocks noGrp="1"/>
          </p:cNvSpPr>
          <p:nvPr>
            <p:ph type="title"/>
          </p:nvPr>
        </p:nvSpPr>
        <p:spPr>
          <a:xfrm>
            <a:off x="815897" y="287066"/>
            <a:ext cx="3521927" cy="2734914"/>
          </a:xfrm>
        </p:spPr>
        <p:txBody>
          <a:bodyPr/>
          <a:lstStyle>
            <a:lvl1pPr>
              <a:defRPr b="0">
                <a:solidFill>
                  <a:schemeClr val="accent2"/>
                </a:solidFill>
              </a:defRPr>
            </a:lvl1pPr>
          </a:lstStyle>
          <a:p>
            <a:r>
              <a:rPr lang="en-US" smtClean="0"/>
              <a:t>Click to edit Master title style</a:t>
            </a:r>
            <a:endParaRPr lang="en-US" dirty="0"/>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Picture Placeholder 12" descr="Screenshot"/>
          <p:cNvSpPr>
            <a:spLocks noGrp="1"/>
          </p:cNvSpPr>
          <p:nvPr>
            <p:ph type="pic" sz="quarter" idx="10"/>
          </p:nvPr>
        </p:nvSpPr>
        <p:spPr>
          <a:xfrm>
            <a:off x="4976787" y="1067565"/>
            <a:ext cx="9516215" cy="4850604"/>
          </a:xfrm>
        </p:spPr>
        <p:txBody>
          <a:bodyPr rtlCol="0">
            <a:normAutofit/>
          </a:bodyPr>
          <a:lstStyle>
            <a:lvl1pPr>
              <a:defRPr/>
            </a:lvl1pPr>
          </a:lstStyle>
          <a:p>
            <a:pPr lvl="0"/>
            <a:r>
              <a:rPr lang="en-US" noProof="0" dirty="0" smtClean="0"/>
              <a:t>Click icon to add picture</a:t>
            </a:r>
            <a:endParaRPr lang="en-US" noProof="0" dirty="0"/>
          </a:p>
        </p:txBody>
      </p:sp>
      <p:sp>
        <p:nvSpPr>
          <p:cNvPr id="6" name="Date Placeholder 4"/>
          <p:cNvSpPr>
            <a:spLocks noGrp="1"/>
          </p:cNvSpPr>
          <p:nvPr>
            <p:ph type="dt" sz="half" idx="14"/>
          </p:nvPr>
        </p:nvSpPr>
        <p:spPr/>
        <p:txBody>
          <a:bodyPr/>
          <a:lstStyle>
            <a:lvl1pPr>
              <a:defRPr>
                <a:solidFill>
                  <a:schemeClr val="bg1"/>
                </a:solidFill>
              </a:defRPr>
            </a:lvl1pPr>
          </a:lstStyle>
          <a:p>
            <a:pPr>
              <a:defRPr/>
            </a:pPr>
            <a:fld id="{060AB8F2-42A1-4237-979E-C27843C0C420}"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6"/>
          <p:cNvSpPr>
            <a:spLocks noGrp="1"/>
          </p:cNvSpPr>
          <p:nvPr>
            <p:ph type="sldNum" sz="quarter" idx="16"/>
          </p:nvPr>
        </p:nvSpPr>
        <p:spPr/>
        <p:txBody>
          <a:bodyPr/>
          <a:lstStyle>
            <a:lvl1pPr>
              <a:defRPr>
                <a:solidFill>
                  <a:schemeClr val="bg1"/>
                </a:solidFill>
              </a:defRPr>
            </a:lvl1pPr>
          </a:lstStyle>
          <a:p>
            <a:pPr>
              <a:defRPr/>
            </a:pPr>
            <a:fld id="{493F0DC2-FC1D-4752-B5AA-4455D061F309}" type="slidenum">
              <a:rPr lang="en-US"/>
              <a:pPr>
                <a:defRPr/>
              </a:pPr>
              <a:t>‹#›</a:t>
            </a:fld>
            <a:endParaRPr lang="en-US" dirty="0"/>
          </a:p>
        </p:txBody>
      </p:sp>
    </p:spTree>
    <p:extLst>
      <p:ext uri="{BB962C8B-B14F-4D97-AF65-F5344CB8AC3E}">
        <p14:creationId xmlns:p14="http://schemas.microsoft.com/office/powerpoint/2010/main" val="29951470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1373188" y="3222625"/>
            <a:ext cx="9388475" cy="5283200"/>
          </a:xfrm>
          <a:prstGeom prst="rect">
            <a:avLst/>
          </a:prstGeom>
          <a:ln>
            <a:noFill/>
          </a:ln>
          <a:effectLst>
            <a:outerShdw blurRad="292100" dist="139700" dir="2700000" algn="tl" rotWithShape="0">
              <a:srgbClr val="333333">
                <a:alpha val="65000"/>
              </a:srgbClr>
            </a:outerShdw>
          </a:effectLst>
        </p:spPr>
      </p:pic>
      <p:sp>
        <p:nvSpPr>
          <p:cNvPr id="10"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17" name="Picture Placeholder 12" descr="Screenshot"/>
          <p:cNvSpPr>
            <a:spLocks noGrp="1"/>
          </p:cNvSpPr>
          <p:nvPr>
            <p:ph type="pic" sz="quarter" idx="10"/>
          </p:nvPr>
        </p:nvSpPr>
        <p:spPr>
          <a:xfrm>
            <a:off x="1373459" y="3771871"/>
            <a:ext cx="9287236" cy="4733889"/>
          </a:xfrm>
        </p:spPr>
        <p:txBody>
          <a:bodyPr rtlCol="0">
            <a:normAutofit/>
          </a:bodyPr>
          <a:lstStyle>
            <a:lvl1pPr>
              <a:defRPr/>
            </a:lvl1pPr>
          </a:lstStyle>
          <a:p>
            <a:pPr lvl="0"/>
            <a:r>
              <a:rPr lang="en-US" noProof="0" dirty="0" smtClean="0"/>
              <a:t>Click icon to add picture</a:t>
            </a:r>
            <a:endParaRPr lang="en-US" noProof="0" dirty="0"/>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Tree>
    <p:extLst>
      <p:ext uri="{BB962C8B-B14F-4D97-AF65-F5344CB8AC3E}">
        <p14:creationId xmlns:p14="http://schemas.microsoft.com/office/powerpoint/2010/main" val="40353339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4976813" y="504825"/>
            <a:ext cx="9618662" cy="5413375"/>
          </a:xfrm>
          <a:prstGeom prst="rect">
            <a:avLst/>
          </a:prstGeom>
          <a:ln>
            <a:noFill/>
          </a:ln>
          <a:effectLst>
            <a:outerShdw blurRad="292100" dist="139700" dir="2700000" algn="tl" rotWithShape="0">
              <a:srgbClr val="333333">
                <a:alpha val="65000"/>
              </a:srgbClr>
            </a:outerShdw>
          </a:effectLst>
        </p:spPr>
      </p:pic>
      <p:sp>
        <p:nvSpPr>
          <p:cNvPr id="3" name="Title 1"/>
          <p:cNvSpPr>
            <a:spLocks noGrp="1"/>
          </p:cNvSpPr>
          <p:nvPr>
            <p:ph type="title"/>
          </p:nvPr>
        </p:nvSpPr>
        <p:spPr>
          <a:xfrm>
            <a:off x="815897" y="287066"/>
            <a:ext cx="3521927" cy="2734914"/>
          </a:xfrm>
        </p:spPr>
        <p:txBody>
          <a:bodyPr/>
          <a:lstStyle>
            <a:lvl1pPr>
              <a:defRPr>
                <a:solidFill>
                  <a:schemeClr val="accent1"/>
                </a:solidFill>
              </a:defRPr>
            </a:lvl1pPr>
          </a:lstStyle>
          <a:p>
            <a:r>
              <a:rPr lang="en-US" smtClean="0"/>
              <a:t>Click to edit Master title style</a:t>
            </a:r>
            <a:endParaRPr lang="en-US" dirty="0"/>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Picture Placeholder 12" descr="Screenshot"/>
          <p:cNvSpPr>
            <a:spLocks noGrp="1"/>
          </p:cNvSpPr>
          <p:nvPr>
            <p:ph type="pic" sz="quarter" idx="10"/>
          </p:nvPr>
        </p:nvSpPr>
        <p:spPr>
          <a:xfrm>
            <a:off x="4976787" y="1067565"/>
            <a:ext cx="9516215" cy="4850604"/>
          </a:xfrm>
        </p:spPr>
        <p:txBody>
          <a:bodyPr rtlCol="0">
            <a:normAutofit/>
          </a:bodyPr>
          <a:lstStyle>
            <a:lvl1pPr>
              <a:defRPr/>
            </a:lvl1pPr>
          </a:lstStyle>
          <a:p>
            <a:pPr lvl="0"/>
            <a:r>
              <a:rPr lang="en-US" noProof="0" dirty="0" smtClean="0"/>
              <a:t>Click icon to add picture</a:t>
            </a:r>
            <a:endParaRPr lang="en-US" noProof="0" dirty="0"/>
          </a:p>
        </p:txBody>
      </p:sp>
      <p:sp>
        <p:nvSpPr>
          <p:cNvPr id="6" name="Date Placeholder 4"/>
          <p:cNvSpPr>
            <a:spLocks noGrp="1"/>
          </p:cNvSpPr>
          <p:nvPr>
            <p:ph type="dt" sz="half" idx="12"/>
          </p:nvPr>
        </p:nvSpPr>
        <p:spPr/>
        <p:txBody>
          <a:bodyPr/>
          <a:lstStyle>
            <a:lvl1pPr>
              <a:defRPr/>
            </a:lvl1pPr>
          </a:lstStyle>
          <a:p>
            <a:pPr>
              <a:defRPr/>
            </a:pPr>
            <a:fld id="{F04355A1-9F8C-4821-BE6C-BE7C0069DBC6}" type="datetime1">
              <a:rPr lang="en-US"/>
              <a:pPr>
                <a:defRPr/>
              </a:pPr>
              <a:t>4/2/2018</a:t>
            </a:fld>
            <a:endParaRPr lang="en-US" dirty="0"/>
          </a:p>
        </p:txBody>
      </p:sp>
      <p:sp>
        <p:nvSpPr>
          <p:cNvPr id="7" name="Footer Placeholder 4"/>
          <p:cNvSpPr>
            <a:spLocks noGrp="1"/>
          </p:cNvSpPr>
          <p:nvPr>
            <p:ph type="ftr" sz="quarter" idx="13"/>
          </p:nvPr>
        </p:nvSpPr>
        <p:spPr/>
        <p:txBody>
          <a:bodyPr/>
          <a:lstStyle>
            <a:lvl1pPr algn="ctr">
              <a:defRPr sz="1200">
                <a:solidFill>
                  <a:schemeClr val="tx2"/>
                </a:solidFill>
              </a:defRPr>
            </a:lvl1pPr>
          </a:lstStyle>
          <a:p>
            <a:pPr>
              <a:defRPr/>
            </a:pPr>
            <a:r>
              <a:rPr lang="en-US"/>
              <a:t>Optional Tagline Goes Here </a:t>
            </a:r>
            <a:r>
              <a:rPr lang="en-US">
                <a:solidFill>
                  <a:schemeClr val="accent1"/>
                </a:solidFill>
              </a:rPr>
              <a:t>|</a:t>
            </a:r>
            <a:r>
              <a:rPr lang="en-US"/>
              <a:t>  mndot.gov/</a:t>
            </a:r>
          </a:p>
        </p:txBody>
      </p:sp>
      <p:sp>
        <p:nvSpPr>
          <p:cNvPr id="8" name="Slide Number Placeholder 6"/>
          <p:cNvSpPr>
            <a:spLocks noGrp="1"/>
          </p:cNvSpPr>
          <p:nvPr>
            <p:ph type="sldNum" sz="quarter" idx="14"/>
          </p:nvPr>
        </p:nvSpPr>
        <p:spPr/>
        <p:txBody>
          <a:bodyPr/>
          <a:lstStyle>
            <a:lvl1pPr>
              <a:defRPr/>
            </a:lvl1pPr>
          </a:lstStyle>
          <a:p>
            <a:pPr>
              <a:defRPr/>
            </a:pPr>
            <a:fld id="{22CDA5EC-C879-47AA-9D27-FB5B8FB59D04}" type="slidenum">
              <a:rPr lang="en-US"/>
              <a:pPr>
                <a:defRPr/>
              </a:pPr>
              <a:t>‹#›</a:t>
            </a:fld>
            <a:endParaRPr lang="en-US" dirty="0"/>
          </a:p>
        </p:txBody>
      </p:sp>
    </p:spTree>
    <p:extLst>
      <p:ext uri="{BB962C8B-B14F-4D97-AF65-F5344CB8AC3E}">
        <p14:creationId xmlns:p14="http://schemas.microsoft.com/office/powerpoint/2010/main" val="27945227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1373188" y="3222625"/>
            <a:ext cx="9388475" cy="5283200"/>
          </a:xfrm>
          <a:prstGeom prst="rect">
            <a:avLst/>
          </a:prstGeom>
          <a:ln>
            <a:noFill/>
          </a:ln>
          <a:effectLst>
            <a:outerShdw blurRad="292100" dist="139700" dir="2700000" algn="tl" rotWithShape="0">
              <a:srgbClr val="333333">
                <a:alpha val="65000"/>
              </a:srgbClr>
            </a:outerShdw>
          </a:effectLst>
        </p:spPr>
      </p:pic>
      <p:sp>
        <p:nvSpPr>
          <p:cNvPr id="8" name="Title 1"/>
          <p:cNvSpPr>
            <a:spLocks noGrp="1"/>
          </p:cNvSpPr>
          <p:nvPr>
            <p:ph type="title"/>
          </p:nvPr>
        </p:nvSpPr>
        <p:spPr>
          <a:xfrm>
            <a:off x="838200" y="152400"/>
            <a:ext cx="10515600" cy="914400"/>
          </a:xfrm>
        </p:spPr>
        <p:txBody>
          <a:bodyPr>
            <a:normAutofit/>
          </a:bodyPr>
          <a:lstStyle>
            <a:lvl1pPr algn="r">
              <a:defRPr sz="3600">
                <a:solidFill>
                  <a:schemeClr val="accent1"/>
                </a:solidFill>
              </a:defRPr>
            </a:lvl1pPr>
          </a:lstStyle>
          <a:p>
            <a:r>
              <a:rPr lang="en-US" smtClean="0"/>
              <a:t>Click to edit Master title style</a:t>
            </a:r>
            <a:endParaRPr lang="en-US" dirty="0"/>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
        <p:nvSpPr>
          <p:cNvPr id="13" name="Picture Placeholder 12"/>
          <p:cNvSpPr>
            <a:spLocks noGrp="1"/>
          </p:cNvSpPr>
          <p:nvPr>
            <p:ph type="pic" sz="quarter" idx="10"/>
          </p:nvPr>
        </p:nvSpPr>
        <p:spPr>
          <a:xfrm>
            <a:off x="1373459" y="3771871"/>
            <a:ext cx="9287236" cy="4733889"/>
          </a:xfrm>
        </p:spPr>
        <p:txBody>
          <a:bodyPr rtlCol="0">
            <a:normAutofit/>
          </a:bodyPr>
          <a:lstStyle>
            <a:lvl1pPr>
              <a:defRPr/>
            </a:lvl1p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870644130"/>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descr="Computer"/>
          <p:cNvPicPr>
            <a:picLocks noChangeAspect="1"/>
          </p:cNvPicPr>
          <p:nvPr userDrawn="1"/>
        </p:nvPicPr>
        <p:blipFill>
          <a:blip r:embed="rId3"/>
          <a:stretch>
            <a:fillRect/>
          </a:stretch>
        </p:blipFill>
        <p:spPr>
          <a:xfrm>
            <a:off x="4713288" y="434975"/>
            <a:ext cx="6827837" cy="6049963"/>
          </a:xfrm>
          <a:prstGeom prst="rect">
            <a:avLst/>
          </a:prstGeom>
          <a:effectLst>
            <a:outerShdw blurRad="76200" dir="18900000" sy="23000" kx="-1200000" algn="bl" rotWithShape="0">
              <a:prstClr val="black">
                <a:alpha val="20000"/>
              </a:prstClr>
            </a:outerShdw>
          </a:effectLst>
        </p:spPr>
      </p:pic>
      <p:sp>
        <p:nvSpPr>
          <p:cNvPr id="13" name="Title 1"/>
          <p:cNvSpPr>
            <a:spLocks noGrp="1"/>
          </p:cNvSpPr>
          <p:nvPr>
            <p:ph type="title"/>
          </p:nvPr>
        </p:nvSpPr>
        <p:spPr>
          <a:xfrm>
            <a:off x="815897" y="287066"/>
            <a:ext cx="3521927" cy="2734914"/>
          </a:xfrm>
        </p:spPr>
        <p:txBody>
          <a:bodyPr/>
          <a:lstStyle>
            <a:lvl1pPr>
              <a:defRPr b="0">
                <a:solidFill>
                  <a:schemeClr val="accent2"/>
                </a:solidFill>
              </a:defRPr>
            </a:lvl1pPr>
          </a:lstStyle>
          <a:p>
            <a:r>
              <a:rPr lang="en-US" smtClean="0"/>
              <a:t>Click to edit Master title style</a:t>
            </a:r>
            <a:endParaRPr lang="en-US" dirty="0"/>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Picture Placeholder 12"/>
          <p:cNvSpPr>
            <a:spLocks noGrp="1"/>
          </p:cNvSpPr>
          <p:nvPr>
            <p:ph type="pic" sz="quarter" idx="10"/>
          </p:nvPr>
        </p:nvSpPr>
        <p:spPr>
          <a:xfrm>
            <a:off x="4976787" y="691882"/>
            <a:ext cx="6300787" cy="3411537"/>
          </a:xfrm>
        </p:spPr>
        <p:txBody>
          <a:bodyPr rtlCol="0">
            <a:normAutofit/>
          </a:bodyPr>
          <a:lstStyle>
            <a:lvl1pPr>
              <a:defRPr/>
            </a:lvl1pPr>
          </a:lstStyle>
          <a:p>
            <a:pPr lvl="0"/>
            <a:r>
              <a:rPr lang="en-US" noProof="0" dirty="0" smtClean="0"/>
              <a:t>Click icon to add picture</a:t>
            </a:r>
            <a:endParaRPr lang="en-US" noProof="0" dirty="0"/>
          </a:p>
        </p:txBody>
      </p:sp>
      <p:sp>
        <p:nvSpPr>
          <p:cNvPr id="6" name="Date Placeholder 4"/>
          <p:cNvSpPr>
            <a:spLocks noGrp="1"/>
          </p:cNvSpPr>
          <p:nvPr>
            <p:ph type="dt" sz="half" idx="14"/>
          </p:nvPr>
        </p:nvSpPr>
        <p:spPr/>
        <p:txBody>
          <a:bodyPr/>
          <a:lstStyle>
            <a:lvl1pPr>
              <a:defRPr>
                <a:solidFill>
                  <a:schemeClr val="bg1"/>
                </a:solidFill>
              </a:defRPr>
            </a:lvl1pPr>
          </a:lstStyle>
          <a:p>
            <a:pPr>
              <a:defRPr/>
            </a:pPr>
            <a:fld id="{61451979-1257-40F7-9B72-F6E6A5307B26}"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6"/>
          <p:cNvSpPr>
            <a:spLocks noGrp="1"/>
          </p:cNvSpPr>
          <p:nvPr>
            <p:ph type="sldNum" sz="quarter" idx="16"/>
          </p:nvPr>
        </p:nvSpPr>
        <p:spPr/>
        <p:txBody>
          <a:bodyPr/>
          <a:lstStyle>
            <a:lvl1pPr>
              <a:defRPr>
                <a:solidFill>
                  <a:schemeClr val="bg1"/>
                </a:solidFill>
              </a:defRPr>
            </a:lvl1pPr>
          </a:lstStyle>
          <a:p>
            <a:pPr>
              <a:defRPr/>
            </a:pPr>
            <a:fld id="{5E3C2C0F-216B-4F5E-898A-27D122937A2C}" type="slidenum">
              <a:rPr lang="en-US"/>
              <a:pPr>
                <a:defRPr/>
              </a:pPr>
              <a:t>‹#›</a:t>
            </a:fld>
            <a:endParaRPr lang="en-US" dirty="0"/>
          </a:p>
        </p:txBody>
      </p:sp>
    </p:spTree>
    <p:extLst>
      <p:ext uri="{BB962C8B-B14F-4D97-AF65-F5344CB8AC3E}">
        <p14:creationId xmlns:p14="http://schemas.microsoft.com/office/powerpoint/2010/main" val="14498808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4976813" y="504825"/>
            <a:ext cx="9618662" cy="5413375"/>
          </a:xfrm>
          <a:prstGeom prst="rect">
            <a:avLst/>
          </a:prstGeom>
          <a:ln>
            <a:noFill/>
          </a:ln>
          <a:effectLst>
            <a:outerShdw blurRad="292100" dist="139700" dir="2700000" algn="tl" rotWithShape="0">
              <a:srgbClr val="333333">
                <a:alpha val="65000"/>
              </a:srgbClr>
            </a:outerShdw>
          </a:effectLst>
        </p:spPr>
      </p:pic>
      <p:sp>
        <p:nvSpPr>
          <p:cNvPr id="13" name="Title 1"/>
          <p:cNvSpPr>
            <a:spLocks noGrp="1"/>
          </p:cNvSpPr>
          <p:nvPr>
            <p:ph type="title"/>
          </p:nvPr>
        </p:nvSpPr>
        <p:spPr>
          <a:xfrm>
            <a:off x="815897" y="287066"/>
            <a:ext cx="3521927" cy="2734914"/>
          </a:xfrm>
        </p:spPr>
        <p:txBody>
          <a:bodyPr/>
          <a:lstStyle>
            <a:lvl1pPr>
              <a:defRPr b="0">
                <a:solidFill>
                  <a:schemeClr val="accent2"/>
                </a:solidFill>
              </a:defRPr>
            </a:lvl1pPr>
          </a:lstStyle>
          <a:p>
            <a:r>
              <a:rPr lang="en-US" smtClean="0"/>
              <a:t>Click to edit Master title style</a:t>
            </a:r>
            <a:endParaRPr lang="en-US" dirty="0"/>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Picture Placeholder 12" descr="Screenshot"/>
          <p:cNvSpPr>
            <a:spLocks noGrp="1"/>
          </p:cNvSpPr>
          <p:nvPr>
            <p:ph type="pic" sz="quarter" idx="10"/>
          </p:nvPr>
        </p:nvSpPr>
        <p:spPr>
          <a:xfrm>
            <a:off x="4976787" y="1067565"/>
            <a:ext cx="9516215" cy="4850604"/>
          </a:xfrm>
        </p:spPr>
        <p:txBody>
          <a:bodyPr rtlCol="0">
            <a:normAutofit/>
          </a:bodyPr>
          <a:lstStyle>
            <a:lvl1pPr>
              <a:defRPr/>
            </a:lvl1pPr>
          </a:lstStyle>
          <a:p>
            <a:pPr lvl="0"/>
            <a:r>
              <a:rPr lang="en-US" noProof="0" dirty="0" smtClean="0"/>
              <a:t>Click icon to add picture</a:t>
            </a:r>
            <a:endParaRPr lang="en-US" noProof="0" dirty="0"/>
          </a:p>
        </p:txBody>
      </p:sp>
      <p:sp>
        <p:nvSpPr>
          <p:cNvPr id="6" name="Date Placeholder 4"/>
          <p:cNvSpPr>
            <a:spLocks noGrp="1"/>
          </p:cNvSpPr>
          <p:nvPr>
            <p:ph type="dt" sz="half" idx="14"/>
          </p:nvPr>
        </p:nvSpPr>
        <p:spPr/>
        <p:txBody>
          <a:bodyPr/>
          <a:lstStyle>
            <a:lvl1pPr>
              <a:defRPr>
                <a:solidFill>
                  <a:schemeClr val="bg1"/>
                </a:solidFill>
              </a:defRPr>
            </a:lvl1pPr>
          </a:lstStyle>
          <a:p>
            <a:pPr>
              <a:defRPr/>
            </a:pPr>
            <a:fld id="{68B0EFE3-4461-4F5E-9D82-632BDE83140A}" type="datetime1">
              <a:rPr lang="en-US"/>
              <a:pPr>
                <a:defRPr/>
              </a:pPr>
              <a:t>4/2/2018</a:t>
            </a:fld>
            <a:endParaRPr lang="en-US" dirty="0"/>
          </a:p>
        </p:txBody>
      </p:sp>
      <p:sp>
        <p:nvSpPr>
          <p:cNvPr id="7"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6"/>
          <p:cNvSpPr>
            <a:spLocks noGrp="1"/>
          </p:cNvSpPr>
          <p:nvPr>
            <p:ph type="sldNum" sz="quarter" idx="16"/>
          </p:nvPr>
        </p:nvSpPr>
        <p:spPr/>
        <p:txBody>
          <a:bodyPr/>
          <a:lstStyle>
            <a:lvl1pPr>
              <a:defRPr>
                <a:solidFill>
                  <a:schemeClr val="bg1"/>
                </a:solidFill>
              </a:defRPr>
            </a:lvl1pPr>
          </a:lstStyle>
          <a:p>
            <a:pPr>
              <a:defRPr/>
            </a:pPr>
            <a:fld id="{72F9F1D8-6BCD-4579-8C74-79339F8DA55E}" type="slidenum">
              <a:rPr lang="en-US"/>
              <a:pPr>
                <a:defRPr/>
              </a:pPr>
              <a:t>‹#›</a:t>
            </a:fld>
            <a:endParaRPr lang="en-US" dirty="0"/>
          </a:p>
        </p:txBody>
      </p:sp>
    </p:spTree>
    <p:extLst>
      <p:ext uri="{BB962C8B-B14F-4D97-AF65-F5344CB8AC3E}">
        <p14:creationId xmlns:p14="http://schemas.microsoft.com/office/powerpoint/2010/main" val="33632856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stretch>
            <a:fillRect/>
          </a:stretch>
        </p:blipFill>
        <p:spPr>
          <a:xfrm>
            <a:off x="1373188" y="3222625"/>
            <a:ext cx="9388475" cy="5283200"/>
          </a:xfrm>
          <a:prstGeom prst="rect">
            <a:avLst/>
          </a:prstGeom>
          <a:ln>
            <a:noFill/>
          </a:ln>
          <a:effectLst>
            <a:outerShdw blurRad="292100" dist="139700" dir="2700000" algn="tl" rotWithShape="0">
              <a:srgbClr val="333333">
                <a:alpha val="65000"/>
              </a:srgbClr>
            </a:outerShdw>
          </a:effectLst>
        </p:spPr>
      </p:pic>
      <p:sp>
        <p:nvSpPr>
          <p:cNvPr id="13" name="Title 1"/>
          <p:cNvSpPr>
            <a:spLocks noGrp="1"/>
          </p:cNvSpPr>
          <p:nvPr>
            <p:ph type="title"/>
          </p:nvPr>
        </p:nvSpPr>
        <p:spPr>
          <a:xfrm>
            <a:off x="838200" y="152400"/>
            <a:ext cx="10515600" cy="914400"/>
          </a:xfrm>
        </p:spPr>
        <p:txBody>
          <a:bodyPr>
            <a:normAutofit/>
          </a:bodyPr>
          <a:lstStyle>
            <a:lvl1pPr algn="r">
              <a:defRPr sz="3600">
                <a:solidFill>
                  <a:schemeClr val="accent2"/>
                </a:solidFill>
              </a:defRPr>
            </a:lvl1pPr>
          </a:lstStyle>
          <a:p>
            <a:r>
              <a:rPr lang="en-US" smtClean="0"/>
              <a:t>Click to edit Master title style</a:t>
            </a:r>
            <a:endParaRPr lang="en-US" dirty="0"/>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
        <p:nvSpPr>
          <p:cNvPr id="16" name="Picture Placeholder 12" descr="Screenshot"/>
          <p:cNvSpPr>
            <a:spLocks noGrp="1"/>
          </p:cNvSpPr>
          <p:nvPr>
            <p:ph type="pic" sz="quarter" idx="10"/>
          </p:nvPr>
        </p:nvSpPr>
        <p:spPr>
          <a:xfrm>
            <a:off x="1373459" y="3771871"/>
            <a:ext cx="9287236" cy="4733889"/>
          </a:xfrm>
        </p:spPr>
        <p:txBody>
          <a:bodyPr rtlCol="0">
            <a:normAutofit/>
          </a:bodyPr>
          <a:lstStyle>
            <a:lvl1pPr>
              <a:defRPr/>
            </a:lvl1p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11609594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ounded Rectangular Callout 11"/>
          <p:cNvSpPr/>
          <p:nvPr userDrawn="1"/>
        </p:nvSpPr>
        <p:spPr>
          <a:xfrm>
            <a:off x="866775" y="601663"/>
            <a:ext cx="10515600" cy="5449887"/>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Title 1"/>
          <p:cNvSpPr>
            <a:spLocks noGrp="1"/>
          </p:cNvSpPr>
          <p:nvPr>
            <p:ph type="title"/>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smtClean="0"/>
              <a:t>Click to edit Master title style</a:t>
            </a:r>
            <a:endParaRPr lang="en-US" dirty="0"/>
          </a:p>
        </p:txBody>
      </p:sp>
      <p:sp>
        <p:nvSpPr>
          <p:cNvPr id="8" name="Text Placeholder 6"/>
          <p:cNvSpPr>
            <a:spLocks noGrp="1"/>
          </p:cNvSpPr>
          <p:nvPr>
            <p:ph type="body" sz="quarter" idx="13"/>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smtClean="0"/>
              <a:t>Click to edit Master text styles</a:t>
            </a:r>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6E05AE84-9DE1-44BE-8DC5-E57DE5CC82F3}" type="datetime1">
              <a:rPr lang="en-US"/>
              <a:pPr>
                <a:defRPr/>
              </a:pPr>
              <a:t>4/2/2018</a:t>
            </a:fld>
            <a:endParaRPr lang="en-US" dirty="0"/>
          </a:p>
        </p:txBody>
      </p:sp>
      <p:sp>
        <p:nvSpPr>
          <p:cNvPr id="6"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9" name="Slide Number Placeholder 6"/>
          <p:cNvSpPr>
            <a:spLocks noGrp="1"/>
          </p:cNvSpPr>
          <p:nvPr>
            <p:ph type="sldNum" sz="quarter" idx="16"/>
          </p:nvPr>
        </p:nvSpPr>
        <p:spPr/>
        <p:txBody>
          <a:bodyPr/>
          <a:lstStyle>
            <a:lvl1pPr>
              <a:defRPr>
                <a:solidFill>
                  <a:schemeClr val="bg1"/>
                </a:solidFill>
              </a:defRPr>
            </a:lvl1pPr>
          </a:lstStyle>
          <a:p>
            <a:pPr>
              <a:defRPr/>
            </a:pPr>
            <a:fld id="{009E6BC2-2E46-454D-AD85-DD988918F90D}" type="slidenum">
              <a:rPr lang="en-US"/>
              <a:pPr>
                <a:defRPr/>
              </a:pPr>
              <a:t>‹#›</a:t>
            </a:fld>
            <a:endParaRPr lang="en-US" dirty="0"/>
          </a:p>
        </p:txBody>
      </p:sp>
    </p:spTree>
    <p:extLst>
      <p:ext uri="{BB962C8B-B14F-4D97-AF65-F5344CB8AC3E}">
        <p14:creationId xmlns:p14="http://schemas.microsoft.com/office/powerpoint/2010/main" val="14913772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ounded Rectangular Callout 11"/>
          <p:cNvSpPr/>
          <p:nvPr userDrawn="1"/>
        </p:nvSpPr>
        <p:spPr>
          <a:xfrm>
            <a:off x="866775" y="601663"/>
            <a:ext cx="10515600" cy="5449887"/>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Title 1"/>
          <p:cNvSpPr>
            <a:spLocks noGrp="1"/>
          </p:cNvSpPr>
          <p:nvPr>
            <p:ph type="title"/>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smtClean="0"/>
              <a:t>Click to edit Master title style</a:t>
            </a:r>
            <a:endParaRPr lang="en-US" dirty="0"/>
          </a:p>
        </p:txBody>
      </p:sp>
      <p:sp>
        <p:nvSpPr>
          <p:cNvPr id="15" name="Text Placeholder 6"/>
          <p:cNvSpPr>
            <a:spLocks noGrp="1"/>
          </p:cNvSpPr>
          <p:nvPr>
            <p:ph type="body" sz="quarter" idx="13"/>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smtClean="0"/>
              <a:t>Click to edit Master text styles</a:t>
            </a:r>
          </a:p>
        </p:txBody>
      </p:sp>
      <p:sp>
        <p:nvSpPr>
          <p:cNvPr id="5" name="Date Placeholder 4"/>
          <p:cNvSpPr>
            <a:spLocks noGrp="1"/>
          </p:cNvSpPr>
          <p:nvPr>
            <p:ph type="dt" sz="half" idx="14"/>
          </p:nvPr>
        </p:nvSpPr>
        <p:spPr/>
        <p:txBody>
          <a:bodyPr/>
          <a:lstStyle>
            <a:lvl1pPr>
              <a:defRPr>
                <a:solidFill>
                  <a:schemeClr val="bg1"/>
                </a:solidFill>
              </a:defRPr>
            </a:lvl1pPr>
          </a:lstStyle>
          <a:p>
            <a:pPr>
              <a:defRPr/>
            </a:pPr>
            <a:fld id="{D9E8E8A0-9456-4694-954B-D39F68A103DF}" type="datetime1">
              <a:rPr lang="en-US"/>
              <a:pPr>
                <a:defRPr/>
              </a:pPr>
              <a:t>4/2/2018</a:t>
            </a:fld>
            <a:endParaRPr lang="en-US" dirty="0"/>
          </a:p>
        </p:txBody>
      </p:sp>
      <p:sp>
        <p:nvSpPr>
          <p:cNvPr id="6" name="Footer Placeholder 4"/>
          <p:cNvSpPr>
            <a:spLocks noGrp="1"/>
          </p:cNvSpPr>
          <p:nvPr>
            <p:ph type="ftr" sz="quarter" idx="15"/>
          </p:nvPr>
        </p:nvSpPr>
        <p:spPr/>
        <p:txBody>
          <a:bodyPr/>
          <a:lstStyle>
            <a:lvl1pPr algn="ctr">
              <a:defRPr sz="1200">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7" name="Slide Number Placeholder 6"/>
          <p:cNvSpPr>
            <a:spLocks noGrp="1"/>
          </p:cNvSpPr>
          <p:nvPr>
            <p:ph type="sldNum" sz="quarter" idx="16"/>
          </p:nvPr>
        </p:nvSpPr>
        <p:spPr/>
        <p:txBody>
          <a:bodyPr/>
          <a:lstStyle>
            <a:lvl1pPr>
              <a:defRPr>
                <a:solidFill>
                  <a:schemeClr val="bg1"/>
                </a:solidFill>
              </a:defRPr>
            </a:lvl1pPr>
          </a:lstStyle>
          <a:p>
            <a:pPr>
              <a:defRPr/>
            </a:pPr>
            <a:fld id="{70088D26-0C03-4D87-8654-8D1539E26399}" type="slidenum">
              <a:rPr lang="en-US"/>
              <a:pPr>
                <a:defRPr/>
              </a:pPr>
              <a:t>‹#›</a:t>
            </a:fld>
            <a:endParaRPr lang="en-US" dirty="0"/>
          </a:p>
        </p:txBody>
      </p:sp>
    </p:spTree>
    <p:extLst>
      <p:ext uri="{BB962C8B-B14F-4D97-AF65-F5344CB8AC3E}">
        <p14:creationId xmlns:p14="http://schemas.microsoft.com/office/powerpoint/2010/main" val="1710540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rtlCol="0">
            <a:normAutofit/>
          </a:bodyPr>
          <a:lstStyle/>
          <a:p>
            <a:pPr lvl="0"/>
            <a:endParaRPr lang="en-US" noProof="0" dirty="0"/>
          </a:p>
        </p:txBody>
      </p:sp>
      <p:sp>
        <p:nvSpPr>
          <p:cNvPr id="2" name="Title 1"/>
          <p:cNvSpPr>
            <a:spLocks noGrp="1"/>
          </p:cNvSpPr>
          <p:nvPr>
            <p:ph type="title"/>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smtClean="0"/>
              <a:t>Click to edit Master title style</a:t>
            </a:r>
            <a:endParaRPr lang="en-US" dirty="0"/>
          </a:p>
        </p:txBody>
      </p:sp>
      <p:sp>
        <p:nvSpPr>
          <p:cNvPr id="4" name="Date Placeholder 2"/>
          <p:cNvSpPr>
            <a:spLocks noGrp="1"/>
          </p:cNvSpPr>
          <p:nvPr>
            <p:ph type="dt" sz="half" idx="14"/>
          </p:nvPr>
        </p:nvSpPr>
        <p:spPr/>
        <p:txBody>
          <a:bodyPr/>
          <a:lstStyle>
            <a:lvl1pPr>
              <a:defRPr>
                <a:solidFill>
                  <a:schemeClr val="bg1"/>
                </a:solidFill>
              </a:defRPr>
            </a:lvl1pPr>
          </a:lstStyle>
          <a:p>
            <a:pPr>
              <a:defRPr/>
            </a:pPr>
            <a:fld id="{F0F01156-15AE-4A55-A2A9-D13F22B29D68}" type="datetime1">
              <a:rPr lang="en-US"/>
              <a:pPr>
                <a:defRPr/>
              </a:pPr>
              <a:t>4/2/2018</a:t>
            </a:fld>
            <a:endParaRPr lang="en-US" dirty="0"/>
          </a:p>
        </p:txBody>
      </p:sp>
      <p:sp>
        <p:nvSpPr>
          <p:cNvPr id="5" name="Footer Placeholder 4"/>
          <p:cNvSpPr>
            <a:spLocks noGrp="1"/>
          </p:cNvSpPr>
          <p:nvPr>
            <p:ph type="ftr" sz="quarter" idx="15"/>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6" name="Slide Number Placeholder 3"/>
          <p:cNvSpPr>
            <a:spLocks noGrp="1"/>
          </p:cNvSpPr>
          <p:nvPr>
            <p:ph type="sldNum" sz="quarter" idx="16"/>
          </p:nvPr>
        </p:nvSpPr>
        <p:spPr/>
        <p:txBody>
          <a:bodyPr/>
          <a:lstStyle>
            <a:lvl1pPr>
              <a:defRPr>
                <a:solidFill>
                  <a:schemeClr val="bg1"/>
                </a:solidFill>
              </a:defRPr>
            </a:lvl1pPr>
          </a:lstStyle>
          <a:p>
            <a:pPr>
              <a:defRPr/>
            </a:pPr>
            <a:fld id="{FAF3A225-F39C-47D9-A4B6-C5EB4823F425}" type="slidenum">
              <a:rPr lang="en-US"/>
              <a:pPr>
                <a:defRPr/>
              </a:pPr>
              <a:t>‹#›</a:t>
            </a:fld>
            <a:endParaRPr lang="en-US" dirty="0"/>
          </a:p>
        </p:txBody>
      </p:sp>
    </p:spTree>
    <p:extLst>
      <p:ext uri="{BB962C8B-B14F-4D97-AF65-F5344CB8AC3E}">
        <p14:creationId xmlns:p14="http://schemas.microsoft.com/office/powerpoint/2010/main" val="2020959670"/>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rtlCol="0">
            <a:normAutofit/>
          </a:bodyPr>
          <a:lstStyle/>
          <a:p>
            <a:pPr lvl="0"/>
            <a:endParaRPr lang="en-US" noProof="0" dirty="0"/>
          </a:p>
        </p:txBody>
      </p:sp>
      <p:sp>
        <p:nvSpPr>
          <p:cNvPr id="2" name="Title 1"/>
          <p:cNvSpPr>
            <a:spLocks noGrp="1"/>
          </p:cNvSpPr>
          <p:nvPr>
            <p:ph type="title"/>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smtClean="0"/>
              <a:t>Click to edit Master title style</a:t>
            </a:r>
            <a:endParaRPr lang="en-US" dirty="0"/>
          </a:p>
        </p:txBody>
      </p:sp>
      <p:sp>
        <p:nvSpPr>
          <p:cNvPr id="9" name="Text Placeholder 7"/>
          <p:cNvSpPr>
            <a:spLocks noGrp="1"/>
          </p:cNvSpPr>
          <p:nvPr>
            <p:ph type="body" sz="quarter" idx="14"/>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smtClean="0"/>
              <a:t>Click to edit Master text styles</a:t>
            </a:r>
          </a:p>
        </p:txBody>
      </p:sp>
      <p:sp>
        <p:nvSpPr>
          <p:cNvPr id="8" name="Text Placeholder 7"/>
          <p:cNvSpPr>
            <a:spLocks noGrp="1"/>
          </p:cNvSpPr>
          <p:nvPr>
            <p:ph type="body" sz="quarter" idx="13"/>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smtClean="0"/>
              <a:t>Click to edit Master text styles</a:t>
            </a:r>
          </a:p>
        </p:txBody>
      </p:sp>
      <p:sp>
        <p:nvSpPr>
          <p:cNvPr id="6" name="Date Placeholder 2"/>
          <p:cNvSpPr>
            <a:spLocks noGrp="1"/>
          </p:cNvSpPr>
          <p:nvPr>
            <p:ph type="dt" sz="half" idx="16"/>
          </p:nvPr>
        </p:nvSpPr>
        <p:spPr/>
        <p:txBody>
          <a:bodyPr/>
          <a:lstStyle>
            <a:lvl1pPr>
              <a:defRPr>
                <a:solidFill>
                  <a:schemeClr val="bg1"/>
                </a:solidFill>
              </a:defRPr>
            </a:lvl1pPr>
          </a:lstStyle>
          <a:p>
            <a:pPr>
              <a:defRPr/>
            </a:pPr>
            <a:fld id="{B9D12E2D-1A10-4C8F-9DD7-AF37052C4A13}" type="datetime1">
              <a:rPr lang="en-US"/>
              <a:pPr>
                <a:defRPr/>
              </a:pPr>
              <a:t>4/2/2018</a:t>
            </a:fld>
            <a:endParaRPr lang="en-US" dirty="0"/>
          </a:p>
        </p:txBody>
      </p:sp>
      <p:sp>
        <p:nvSpPr>
          <p:cNvPr id="7" name="Footer Placeholder 4"/>
          <p:cNvSpPr>
            <a:spLocks noGrp="1"/>
          </p:cNvSpPr>
          <p:nvPr>
            <p:ph type="ftr" sz="quarter" idx="17"/>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11" name="Slide Number Placeholder 3"/>
          <p:cNvSpPr>
            <a:spLocks noGrp="1"/>
          </p:cNvSpPr>
          <p:nvPr>
            <p:ph type="sldNum" sz="quarter" idx="18"/>
          </p:nvPr>
        </p:nvSpPr>
        <p:spPr/>
        <p:txBody>
          <a:bodyPr/>
          <a:lstStyle>
            <a:lvl1pPr>
              <a:defRPr>
                <a:solidFill>
                  <a:schemeClr val="bg1"/>
                </a:solidFill>
              </a:defRPr>
            </a:lvl1pPr>
          </a:lstStyle>
          <a:p>
            <a:pPr>
              <a:defRPr/>
            </a:pPr>
            <a:fld id="{97200A28-71F5-4EB4-84E5-839BDE86137B}" type="slidenum">
              <a:rPr lang="en-US"/>
              <a:pPr>
                <a:defRPr/>
              </a:pPr>
              <a:t>‹#›</a:t>
            </a:fld>
            <a:endParaRPr lang="en-US" dirty="0"/>
          </a:p>
        </p:txBody>
      </p:sp>
    </p:spTree>
    <p:extLst>
      <p:ext uri="{BB962C8B-B14F-4D97-AF65-F5344CB8AC3E}">
        <p14:creationId xmlns:p14="http://schemas.microsoft.com/office/powerpoint/2010/main" val="2066860199"/>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rtlCol="0">
            <a:normAutofit/>
          </a:bodyPr>
          <a:lstStyle/>
          <a:p>
            <a:pPr lvl="0"/>
            <a:endParaRPr lang="en-US" noProof="0" dirty="0"/>
          </a:p>
        </p:txBody>
      </p:sp>
      <p:sp>
        <p:nvSpPr>
          <p:cNvPr id="2" name="Title 1"/>
          <p:cNvSpPr>
            <a:spLocks noGrp="1"/>
          </p:cNvSpPr>
          <p:nvPr>
            <p:ph type="title"/>
          </p:nvPr>
        </p:nvSpPr>
        <p:spPr>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smtClean="0"/>
              <a:t>Click to edit Master title style</a:t>
            </a:r>
            <a:endParaRPr lang="en-US" dirty="0"/>
          </a:p>
        </p:txBody>
      </p:sp>
      <p:sp>
        <p:nvSpPr>
          <p:cNvPr id="4" name="Date Placeholder 2"/>
          <p:cNvSpPr>
            <a:spLocks noGrp="1"/>
          </p:cNvSpPr>
          <p:nvPr>
            <p:ph type="dt" sz="half" idx="14"/>
          </p:nvPr>
        </p:nvSpPr>
        <p:spPr/>
        <p:txBody>
          <a:bodyPr/>
          <a:lstStyle>
            <a:lvl1pPr>
              <a:defRPr>
                <a:solidFill>
                  <a:schemeClr val="bg1"/>
                </a:solidFill>
              </a:defRPr>
            </a:lvl1pPr>
          </a:lstStyle>
          <a:p>
            <a:pPr>
              <a:defRPr/>
            </a:pPr>
            <a:fld id="{4E2530CB-4983-47D2-95F9-C14BA397A7C7}" type="datetime1">
              <a:rPr lang="en-US"/>
              <a:pPr>
                <a:defRPr/>
              </a:pPr>
              <a:t>4/2/2018</a:t>
            </a:fld>
            <a:endParaRPr lang="en-US" dirty="0"/>
          </a:p>
        </p:txBody>
      </p:sp>
      <p:sp>
        <p:nvSpPr>
          <p:cNvPr id="5" name="Footer Placeholder 4"/>
          <p:cNvSpPr>
            <a:spLocks noGrp="1"/>
          </p:cNvSpPr>
          <p:nvPr>
            <p:ph type="ftr" sz="quarter" idx="15"/>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6" name="Slide Number Placeholder 3"/>
          <p:cNvSpPr>
            <a:spLocks noGrp="1"/>
          </p:cNvSpPr>
          <p:nvPr>
            <p:ph type="sldNum" sz="quarter" idx="16"/>
          </p:nvPr>
        </p:nvSpPr>
        <p:spPr/>
        <p:txBody>
          <a:bodyPr/>
          <a:lstStyle>
            <a:lvl1pPr>
              <a:defRPr>
                <a:solidFill>
                  <a:schemeClr val="bg1"/>
                </a:solidFill>
              </a:defRPr>
            </a:lvl1pPr>
          </a:lstStyle>
          <a:p>
            <a:pPr>
              <a:defRPr/>
            </a:pPr>
            <a:fld id="{CF7FF3EB-63F4-4FBA-8411-CA9B93CDA6B1}" type="slidenum">
              <a:rPr lang="en-US"/>
              <a:pPr>
                <a:defRPr/>
              </a:pPr>
              <a:t>‹#›</a:t>
            </a:fld>
            <a:endParaRPr lang="en-US" dirty="0"/>
          </a:p>
        </p:txBody>
      </p:sp>
    </p:spTree>
    <p:extLst>
      <p:ext uri="{BB962C8B-B14F-4D97-AF65-F5344CB8AC3E}">
        <p14:creationId xmlns:p14="http://schemas.microsoft.com/office/powerpoint/2010/main" val="2449211546"/>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smtClean="0"/>
              <a:t>Click to edit Master title style</a:t>
            </a:r>
            <a:endParaRPr lang="en-US" dirty="0"/>
          </a:p>
        </p:txBody>
      </p:sp>
      <p:sp>
        <p:nvSpPr>
          <p:cNvPr id="10" name="Text Placeholder 6"/>
          <p:cNvSpPr>
            <a:spLocks noGrp="1"/>
          </p:cNvSpPr>
          <p:nvPr>
            <p:ph type="body" sz="quarter" idx="13"/>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smtClean="0"/>
              <a:t>Click to edit Master text styles</a:t>
            </a:r>
          </a:p>
        </p:txBody>
      </p:sp>
      <p:sp>
        <p:nvSpPr>
          <p:cNvPr id="4" name="Date Placeholder 2"/>
          <p:cNvSpPr>
            <a:spLocks noGrp="1"/>
          </p:cNvSpPr>
          <p:nvPr>
            <p:ph type="dt" sz="half" idx="14"/>
          </p:nvPr>
        </p:nvSpPr>
        <p:spPr/>
        <p:txBody>
          <a:bodyPr/>
          <a:lstStyle>
            <a:lvl1pPr>
              <a:defRPr>
                <a:solidFill>
                  <a:schemeClr val="bg1"/>
                </a:solidFill>
              </a:defRPr>
            </a:lvl1pPr>
          </a:lstStyle>
          <a:p>
            <a:pPr>
              <a:defRPr/>
            </a:pPr>
            <a:fld id="{750265D8-B66A-4C39-94E0-11156C54D69B}" type="datetime1">
              <a:rPr lang="en-US"/>
              <a:pPr>
                <a:defRPr/>
              </a:pPr>
              <a:t>4/2/2018</a:t>
            </a:fld>
            <a:endParaRPr lang="en-US" dirty="0"/>
          </a:p>
        </p:txBody>
      </p:sp>
      <p:sp>
        <p:nvSpPr>
          <p:cNvPr id="5" name="Footer Placeholder 4"/>
          <p:cNvSpPr>
            <a:spLocks noGrp="1"/>
          </p:cNvSpPr>
          <p:nvPr>
            <p:ph type="ftr" sz="quarter" idx="15"/>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6" name="Slide Number Placeholder 3"/>
          <p:cNvSpPr>
            <a:spLocks noGrp="1"/>
          </p:cNvSpPr>
          <p:nvPr>
            <p:ph type="sldNum" sz="quarter" idx="16"/>
          </p:nvPr>
        </p:nvSpPr>
        <p:spPr/>
        <p:txBody>
          <a:bodyPr/>
          <a:lstStyle>
            <a:lvl1pPr>
              <a:defRPr>
                <a:solidFill>
                  <a:schemeClr val="bg1"/>
                </a:solidFill>
              </a:defRPr>
            </a:lvl1pPr>
          </a:lstStyle>
          <a:p>
            <a:pPr>
              <a:defRPr/>
            </a:pPr>
            <a:fld id="{E1DAD931-8026-4A74-A6BE-AF8F89100EE6}" type="slidenum">
              <a:rPr lang="en-US"/>
              <a:pPr>
                <a:defRPr/>
              </a:pPr>
              <a:t>‹#›</a:t>
            </a:fld>
            <a:endParaRPr lang="en-US" dirty="0"/>
          </a:p>
        </p:txBody>
      </p:sp>
    </p:spTree>
    <p:extLst>
      <p:ext uri="{BB962C8B-B14F-4D97-AF65-F5344CB8AC3E}">
        <p14:creationId xmlns:p14="http://schemas.microsoft.com/office/powerpoint/2010/main" val="8673366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Solid Light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smtClean="0"/>
              <a:t>Click to edit Master title style</a:t>
            </a:r>
            <a:endParaRPr lang="en-US" dirty="0"/>
          </a:p>
        </p:txBody>
      </p:sp>
      <p:sp>
        <p:nvSpPr>
          <p:cNvPr id="8" name="Text Placeholder 6"/>
          <p:cNvSpPr>
            <a:spLocks noGrp="1"/>
          </p:cNvSpPr>
          <p:nvPr>
            <p:ph type="body" sz="quarter" idx="13"/>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smtClean="0"/>
              <a:t>Click to edit Master text styles</a:t>
            </a:r>
          </a:p>
        </p:txBody>
      </p:sp>
      <p:sp>
        <p:nvSpPr>
          <p:cNvPr id="4" name="Date Placeholder 2"/>
          <p:cNvSpPr>
            <a:spLocks noGrp="1"/>
          </p:cNvSpPr>
          <p:nvPr>
            <p:ph type="dt" sz="half" idx="14"/>
          </p:nvPr>
        </p:nvSpPr>
        <p:spPr/>
        <p:txBody>
          <a:bodyPr/>
          <a:lstStyle>
            <a:lvl1pPr>
              <a:defRPr/>
            </a:lvl1pPr>
          </a:lstStyle>
          <a:p>
            <a:pPr>
              <a:defRPr/>
            </a:pPr>
            <a:fld id="{E19CD75D-9DA1-4431-A053-F0CFF2D348EF}" type="datetime1">
              <a:rPr lang="en-US"/>
              <a:pPr>
                <a:defRPr/>
              </a:pPr>
              <a:t>4/2/2018</a:t>
            </a:fld>
            <a:endParaRPr lang="en-US" dirty="0"/>
          </a:p>
        </p:txBody>
      </p:sp>
      <p:sp>
        <p:nvSpPr>
          <p:cNvPr id="5" name="Footer Placeholder 4"/>
          <p:cNvSpPr>
            <a:spLocks noGrp="1"/>
          </p:cNvSpPr>
          <p:nvPr>
            <p:ph type="ftr" sz="quarter" idx="15"/>
          </p:nvPr>
        </p:nvSpPr>
        <p:spPr/>
        <p:txBody>
          <a:bodyPr/>
          <a:lstStyle>
            <a:lvl1pPr>
              <a:defRPr>
                <a:solidFill>
                  <a:schemeClr val="tx2"/>
                </a:solidFill>
              </a:defRPr>
            </a:lvl1pPr>
          </a:lstStyle>
          <a:p>
            <a:pPr>
              <a:defRPr/>
            </a:pPr>
            <a:r>
              <a:rPr lang="en-US"/>
              <a:t>Optional Tagline Goes Here |  mndot.gov/</a:t>
            </a:r>
          </a:p>
        </p:txBody>
      </p:sp>
      <p:sp>
        <p:nvSpPr>
          <p:cNvPr id="6" name="Slide Number Placeholder 3"/>
          <p:cNvSpPr>
            <a:spLocks noGrp="1"/>
          </p:cNvSpPr>
          <p:nvPr>
            <p:ph type="sldNum" sz="quarter" idx="16"/>
          </p:nvPr>
        </p:nvSpPr>
        <p:spPr/>
        <p:txBody>
          <a:bodyPr/>
          <a:lstStyle>
            <a:lvl1pPr>
              <a:defRPr/>
            </a:lvl1pPr>
          </a:lstStyle>
          <a:p>
            <a:pPr>
              <a:defRPr/>
            </a:pPr>
            <a:fld id="{8ABCB5F6-0934-42F2-BC59-ED626A1941D0}" type="slidenum">
              <a:rPr lang="en-US"/>
              <a:pPr>
                <a:defRPr/>
              </a:pPr>
              <a:t>‹#›</a:t>
            </a:fld>
            <a:endParaRPr lang="en-US" dirty="0"/>
          </a:p>
        </p:txBody>
      </p:sp>
    </p:spTree>
    <p:extLst>
      <p:ext uri="{BB962C8B-B14F-4D97-AF65-F5344CB8AC3E}">
        <p14:creationId xmlns:p14="http://schemas.microsoft.com/office/powerpoint/2010/main" val="2621394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0" y="0"/>
            <a:ext cx="12192000" cy="6858000"/>
          </a:xfrm>
        </p:spPr>
        <p:txBody>
          <a:bodyPr rtlCol="0">
            <a:normAutofit/>
          </a:bodyPr>
          <a:lstStyle>
            <a:lvl1pPr>
              <a:defRPr/>
            </a:lvl1pPr>
          </a:lstStyle>
          <a:p>
            <a:pPr lvl="0"/>
            <a:r>
              <a:rPr lang="en-US" noProof="0" dirty="0" smtClean="0"/>
              <a:t>Click icon to add picture</a:t>
            </a:r>
            <a:endParaRPr lang="en-US" noProof="0" dirty="0"/>
          </a:p>
        </p:txBody>
      </p:sp>
      <p:sp>
        <p:nvSpPr>
          <p:cNvPr id="12" name="Title 1"/>
          <p:cNvSpPr>
            <a:spLocks noGrp="1"/>
          </p:cNvSpPr>
          <p:nvPr>
            <p:ph type="title"/>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smtClean="0"/>
              <a:t>Click to edit Master title style</a:t>
            </a:r>
            <a:endParaRPr lang="en-US" dirty="0"/>
          </a:p>
        </p:txBody>
      </p:sp>
      <p:sp>
        <p:nvSpPr>
          <p:cNvPr id="13" name="Text Placeholder 6"/>
          <p:cNvSpPr>
            <a:spLocks noGrp="1"/>
          </p:cNvSpPr>
          <p:nvPr>
            <p:ph type="body" sz="quarter" idx="13"/>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smtClean="0"/>
              <a:t>Click to edit Master text styles</a:t>
            </a:r>
          </a:p>
        </p:txBody>
      </p:sp>
      <p:sp>
        <p:nvSpPr>
          <p:cNvPr id="5" name="Date Placeholder 2"/>
          <p:cNvSpPr>
            <a:spLocks noGrp="1"/>
          </p:cNvSpPr>
          <p:nvPr>
            <p:ph type="dt" sz="half" idx="15"/>
          </p:nvPr>
        </p:nvSpPr>
        <p:spPr/>
        <p:txBody>
          <a:bodyPr/>
          <a:lstStyle>
            <a:lvl1pPr>
              <a:defRPr>
                <a:solidFill>
                  <a:schemeClr val="bg1"/>
                </a:solidFill>
              </a:defRPr>
            </a:lvl1pPr>
          </a:lstStyle>
          <a:p>
            <a:pPr>
              <a:defRPr/>
            </a:pPr>
            <a:fld id="{730EE418-248F-4192-8468-BA374563D6F2}" type="datetime1">
              <a:rPr lang="en-US"/>
              <a:pPr>
                <a:defRPr/>
              </a:pPr>
              <a:t>4/2/2018</a:t>
            </a:fld>
            <a:endParaRPr lang="en-US" dirty="0"/>
          </a:p>
        </p:txBody>
      </p:sp>
      <p:sp>
        <p:nvSpPr>
          <p:cNvPr id="6" name="Footer Placeholder 4"/>
          <p:cNvSpPr>
            <a:spLocks noGrp="1"/>
          </p:cNvSpPr>
          <p:nvPr>
            <p:ph type="ftr" sz="quarter" idx="16"/>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8" name="Slide Number Placeholder 3"/>
          <p:cNvSpPr>
            <a:spLocks noGrp="1"/>
          </p:cNvSpPr>
          <p:nvPr>
            <p:ph type="sldNum" sz="quarter" idx="17"/>
          </p:nvPr>
        </p:nvSpPr>
        <p:spPr/>
        <p:txBody>
          <a:bodyPr/>
          <a:lstStyle>
            <a:lvl1pPr>
              <a:defRPr>
                <a:solidFill>
                  <a:schemeClr val="bg1"/>
                </a:solidFill>
              </a:defRPr>
            </a:lvl1pPr>
          </a:lstStyle>
          <a:p>
            <a:pPr>
              <a:defRPr/>
            </a:pPr>
            <a:fld id="{1CC40FC0-5CF8-4361-9068-50F61D73D172}" type="slidenum">
              <a:rPr lang="en-US"/>
              <a:pPr>
                <a:defRPr/>
              </a:pPr>
              <a:t>‹#›</a:t>
            </a:fld>
            <a:endParaRPr lang="en-US" dirty="0"/>
          </a:p>
        </p:txBody>
      </p:sp>
    </p:spTree>
    <p:extLst>
      <p:ext uri="{BB962C8B-B14F-4D97-AF65-F5344CB8AC3E}">
        <p14:creationId xmlns:p14="http://schemas.microsoft.com/office/powerpoint/2010/main" val="3799405909"/>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rtlCol="0">
            <a:normAutofit/>
          </a:bodyPr>
          <a:lstStyle/>
          <a:p>
            <a:pPr lvl="0"/>
            <a:endParaRPr lang="en-US" noProof="0" dirty="0"/>
          </a:p>
        </p:txBody>
      </p:sp>
      <p:sp>
        <p:nvSpPr>
          <p:cNvPr id="2" name="Title 1"/>
          <p:cNvSpPr>
            <a:spLocks noGrp="1"/>
          </p:cNvSpPr>
          <p:nvPr>
            <p:ph type="title"/>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smtClean="0"/>
              <a:t>Click to edit Master title style</a:t>
            </a:r>
            <a:endParaRPr lang="en-US" dirty="0"/>
          </a:p>
        </p:txBody>
      </p:sp>
      <p:sp>
        <p:nvSpPr>
          <p:cNvPr id="9" name="Text Placeholder 8"/>
          <p:cNvSpPr>
            <a:spLocks noGrp="1"/>
          </p:cNvSpPr>
          <p:nvPr>
            <p:ph type="body" sz="quarter" idx="15"/>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
        <p:nvSpPr>
          <p:cNvPr id="5" name="Date Placeholder 2"/>
          <p:cNvSpPr>
            <a:spLocks noGrp="1"/>
          </p:cNvSpPr>
          <p:nvPr>
            <p:ph type="dt" sz="half" idx="16"/>
          </p:nvPr>
        </p:nvSpPr>
        <p:spPr/>
        <p:txBody>
          <a:bodyPr/>
          <a:lstStyle>
            <a:lvl1pPr>
              <a:defRPr>
                <a:solidFill>
                  <a:schemeClr val="bg1"/>
                </a:solidFill>
              </a:defRPr>
            </a:lvl1pPr>
          </a:lstStyle>
          <a:p>
            <a:pPr>
              <a:defRPr/>
            </a:pPr>
            <a:fld id="{1B3B01FC-EBF9-4F2E-92A1-4CFDC8FA7F95}" type="datetime1">
              <a:rPr lang="en-US"/>
              <a:pPr>
                <a:defRPr/>
              </a:pPr>
              <a:t>4/2/2018</a:t>
            </a:fld>
            <a:endParaRPr lang="en-US" dirty="0"/>
          </a:p>
        </p:txBody>
      </p:sp>
      <p:sp>
        <p:nvSpPr>
          <p:cNvPr id="6" name="Footer Placeholder 4"/>
          <p:cNvSpPr>
            <a:spLocks noGrp="1"/>
          </p:cNvSpPr>
          <p:nvPr>
            <p:ph type="ftr" sz="quarter" idx="17"/>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7" name="Slide Number Placeholder 3"/>
          <p:cNvSpPr>
            <a:spLocks noGrp="1"/>
          </p:cNvSpPr>
          <p:nvPr>
            <p:ph type="sldNum" sz="quarter" idx="18"/>
          </p:nvPr>
        </p:nvSpPr>
        <p:spPr/>
        <p:txBody>
          <a:bodyPr/>
          <a:lstStyle>
            <a:lvl1pPr>
              <a:defRPr>
                <a:solidFill>
                  <a:schemeClr val="bg1"/>
                </a:solidFill>
              </a:defRPr>
            </a:lvl1pPr>
          </a:lstStyle>
          <a:p>
            <a:pPr>
              <a:defRPr/>
            </a:pPr>
            <a:fld id="{11312DEC-9F07-4B42-9BF8-DE00BF56E5EB}" type="slidenum">
              <a:rPr lang="en-US"/>
              <a:pPr>
                <a:defRPr/>
              </a:pPr>
              <a:t>‹#›</a:t>
            </a:fld>
            <a:endParaRPr lang="en-US" dirty="0"/>
          </a:p>
        </p:txBody>
      </p:sp>
    </p:spTree>
    <p:extLst>
      <p:ext uri="{BB962C8B-B14F-4D97-AF65-F5344CB8AC3E}">
        <p14:creationId xmlns:p14="http://schemas.microsoft.com/office/powerpoint/2010/main" val="1072893458"/>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smtClean="0"/>
              <a:t>Click to edit Master title style</a:t>
            </a:r>
            <a:endParaRPr lang="en-US" dirty="0"/>
          </a:p>
        </p:txBody>
      </p:sp>
      <p:sp>
        <p:nvSpPr>
          <p:cNvPr id="10" name="Text Placeholder 8"/>
          <p:cNvSpPr>
            <a:spLocks noGrp="1"/>
          </p:cNvSpPr>
          <p:nvPr>
            <p:ph type="body" sz="quarter" idx="15"/>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
        <p:nvSpPr>
          <p:cNvPr id="4" name="Date Placeholder 2"/>
          <p:cNvSpPr>
            <a:spLocks noGrp="1"/>
          </p:cNvSpPr>
          <p:nvPr>
            <p:ph type="dt" sz="half" idx="16"/>
          </p:nvPr>
        </p:nvSpPr>
        <p:spPr/>
        <p:txBody>
          <a:bodyPr/>
          <a:lstStyle>
            <a:lvl1pPr>
              <a:defRPr>
                <a:solidFill>
                  <a:schemeClr val="bg1"/>
                </a:solidFill>
              </a:defRPr>
            </a:lvl1pPr>
          </a:lstStyle>
          <a:p>
            <a:pPr>
              <a:defRPr/>
            </a:pPr>
            <a:fld id="{78FA152C-E64D-4997-9F8C-00C3B49CFB8B}" type="datetime1">
              <a:rPr lang="en-US"/>
              <a:pPr>
                <a:defRPr/>
              </a:pPr>
              <a:t>4/2/2018</a:t>
            </a:fld>
            <a:endParaRPr lang="en-US" dirty="0"/>
          </a:p>
        </p:txBody>
      </p:sp>
      <p:sp>
        <p:nvSpPr>
          <p:cNvPr id="5" name="Footer Placeholder 4"/>
          <p:cNvSpPr>
            <a:spLocks noGrp="1"/>
          </p:cNvSpPr>
          <p:nvPr>
            <p:ph type="ftr" sz="quarter" idx="17"/>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6" name="Slide Number Placeholder 3"/>
          <p:cNvSpPr>
            <a:spLocks noGrp="1"/>
          </p:cNvSpPr>
          <p:nvPr>
            <p:ph type="sldNum" sz="quarter" idx="18"/>
          </p:nvPr>
        </p:nvSpPr>
        <p:spPr/>
        <p:txBody>
          <a:bodyPr/>
          <a:lstStyle>
            <a:lvl1pPr>
              <a:defRPr>
                <a:solidFill>
                  <a:schemeClr val="bg1"/>
                </a:solidFill>
              </a:defRPr>
            </a:lvl1pPr>
          </a:lstStyle>
          <a:p>
            <a:pPr>
              <a:defRPr/>
            </a:pPr>
            <a:fld id="{C538FD69-A354-4C72-B88F-C2D4D1B531FC}" type="slidenum">
              <a:rPr lang="en-US"/>
              <a:pPr>
                <a:defRPr/>
              </a:pPr>
              <a:t>‹#›</a:t>
            </a:fld>
            <a:endParaRPr lang="en-US" dirty="0"/>
          </a:p>
        </p:txBody>
      </p:sp>
    </p:spTree>
    <p:extLst>
      <p:ext uri="{BB962C8B-B14F-4D97-AF65-F5344CB8AC3E}">
        <p14:creationId xmlns:p14="http://schemas.microsoft.com/office/powerpoint/2010/main" val="4614358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65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MN.IT Services Logo"/>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388225" y="630238"/>
            <a:ext cx="385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smtClean="0"/>
              <a:t>Click to edit Master title style</a:t>
            </a:r>
            <a:endParaRPr lang="en-US" dirty="0"/>
          </a:p>
        </p:txBody>
      </p:sp>
      <p:sp>
        <p:nvSpPr>
          <p:cNvPr id="11" name="Text Placeholder 6"/>
          <p:cNvSpPr>
            <a:spLocks noGrp="1"/>
          </p:cNvSpPr>
          <p:nvPr>
            <p:ph type="body" sz="quarter" idx="13"/>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smtClean="0"/>
              <a:t>Click to edit Master text styles</a:t>
            </a:r>
          </a:p>
          <a:p>
            <a:pPr lvl="1"/>
            <a:r>
              <a:rPr lang="en-US" smtClean="0"/>
              <a:t>Second level</a:t>
            </a:r>
          </a:p>
          <a:p>
            <a:pPr lvl="2"/>
            <a:r>
              <a:rPr lang="en-US" smtClean="0"/>
              <a:t>Third level</a:t>
            </a:r>
          </a:p>
        </p:txBody>
      </p:sp>
      <p:sp>
        <p:nvSpPr>
          <p:cNvPr id="6" name="Date Placeholder 2"/>
          <p:cNvSpPr>
            <a:spLocks noGrp="1"/>
          </p:cNvSpPr>
          <p:nvPr>
            <p:ph type="dt" sz="half" idx="14"/>
          </p:nvPr>
        </p:nvSpPr>
        <p:spPr/>
        <p:txBody>
          <a:bodyPr/>
          <a:lstStyle>
            <a:lvl1pPr>
              <a:defRPr>
                <a:solidFill>
                  <a:schemeClr val="bg1"/>
                </a:solidFill>
              </a:defRPr>
            </a:lvl1pPr>
          </a:lstStyle>
          <a:p>
            <a:pPr>
              <a:defRPr/>
            </a:pPr>
            <a:fld id="{ADEDEEFE-45C5-4AC9-9DEA-CBA6963BA018}" type="datetime1">
              <a:rPr lang="en-US"/>
              <a:pPr>
                <a:defRPr/>
              </a:pPr>
              <a:t>4/2/2018</a:t>
            </a:fld>
            <a:endParaRPr lang="en-US" dirty="0"/>
          </a:p>
        </p:txBody>
      </p:sp>
      <p:sp>
        <p:nvSpPr>
          <p:cNvPr id="8" name="Footer Placeholder 4"/>
          <p:cNvSpPr>
            <a:spLocks noGrp="1"/>
          </p:cNvSpPr>
          <p:nvPr>
            <p:ph type="ftr" sz="quarter" idx="15"/>
          </p:nvPr>
        </p:nvSpPr>
        <p:spPr/>
        <p:txBody>
          <a:bodyPr/>
          <a:lstStyle>
            <a:lvl1pPr>
              <a:defRPr>
                <a:solidFill>
                  <a:schemeClr val="bg1"/>
                </a:solidFill>
              </a:defRPr>
            </a:lvl1pPr>
          </a:lstStyle>
          <a:p>
            <a:pPr>
              <a:defRPr/>
            </a:pPr>
            <a:r>
              <a:rPr lang="en-US"/>
              <a:t>Optional Tagline Goes Here </a:t>
            </a:r>
            <a:r>
              <a:rPr lang="en-US">
                <a:solidFill>
                  <a:schemeClr val="accent2"/>
                </a:solidFill>
              </a:rPr>
              <a:t>|</a:t>
            </a:r>
            <a:r>
              <a:rPr lang="en-US"/>
              <a:t>  mndot.gov/</a:t>
            </a:r>
          </a:p>
        </p:txBody>
      </p:sp>
      <p:sp>
        <p:nvSpPr>
          <p:cNvPr id="9" name="Slide Number Placeholder 3"/>
          <p:cNvSpPr>
            <a:spLocks noGrp="1"/>
          </p:cNvSpPr>
          <p:nvPr>
            <p:ph type="sldNum" sz="quarter" idx="16"/>
          </p:nvPr>
        </p:nvSpPr>
        <p:spPr/>
        <p:txBody>
          <a:bodyPr/>
          <a:lstStyle>
            <a:lvl1pPr>
              <a:defRPr>
                <a:solidFill>
                  <a:schemeClr val="bg1"/>
                </a:solidFill>
              </a:defRPr>
            </a:lvl1pPr>
          </a:lstStyle>
          <a:p>
            <a:pPr>
              <a:defRPr/>
            </a:pPr>
            <a:fld id="{1D15789F-CA42-41E2-B26D-BB16401AADAE}" type="slidenum">
              <a:rPr lang="en-US"/>
              <a:pPr>
                <a:defRPr/>
              </a:pPr>
              <a:t>‹#›</a:t>
            </a:fld>
            <a:endParaRPr lang="en-US" dirty="0"/>
          </a:p>
        </p:txBody>
      </p:sp>
    </p:spTree>
    <p:extLst>
      <p:ext uri="{BB962C8B-B14F-4D97-AF65-F5344CB8AC3E}">
        <p14:creationId xmlns:p14="http://schemas.microsoft.com/office/powerpoint/2010/main" val="1563341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65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MN.IT Services Logo"/>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8225" y="630238"/>
            <a:ext cx="385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smtClean="0"/>
              <a:t>Click to edit Master title style</a:t>
            </a:r>
            <a:endParaRPr lang="en-US" dirty="0"/>
          </a:p>
        </p:txBody>
      </p:sp>
      <p:sp>
        <p:nvSpPr>
          <p:cNvPr id="8" name="Text Placeholder 6"/>
          <p:cNvSpPr>
            <a:spLocks noGrp="1"/>
          </p:cNvSpPr>
          <p:nvPr>
            <p:ph type="body" sz="quarter" idx="13"/>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smtClean="0"/>
              <a:t>Click to edit Master text styles</a:t>
            </a:r>
          </a:p>
          <a:p>
            <a:pPr lvl="1"/>
            <a:r>
              <a:rPr lang="en-US" smtClean="0"/>
              <a:t>Second level</a:t>
            </a:r>
          </a:p>
          <a:p>
            <a:pPr lvl="2"/>
            <a:r>
              <a:rPr lang="en-US" smtClean="0"/>
              <a:t>Third level</a:t>
            </a:r>
          </a:p>
        </p:txBody>
      </p:sp>
      <p:sp>
        <p:nvSpPr>
          <p:cNvPr id="6" name="Date Placeholder 2"/>
          <p:cNvSpPr>
            <a:spLocks noGrp="1"/>
          </p:cNvSpPr>
          <p:nvPr>
            <p:ph type="dt" sz="half" idx="14"/>
          </p:nvPr>
        </p:nvSpPr>
        <p:spPr/>
        <p:txBody>
          <a:bodyPr/>
          <a:lstStyle>
            <a:lvl1pPr>
              <a:defRPr>
                <a:solidFill>
                  <a:schemeClr val="tx2"/>
                </a:solidFill>
              </a:defRPr>
            </a:lvl1pPr>
          </a:lstStyle>
          <a:p>
            <a:pPr>
              <a:defRPr/>
            </a:pPr>
            <a:fld id="{3D585767-1499-41F9-93B3-C1E65C79E294}" type="datetime1">
              <a:rPr lang="en-US"/>
              <a:pPr>
                <a:defRPr/>
              </a:pPr>
              <a:t>4/2/2018</a:t>
            </a:fld>
            <a:endParaRPr lang="en-US" dirty="0"/>
          </a:p>
        </p:txBody>
      </p:sp>
      <p:sp>
        <p:nvSpPr>
          <p:cNvPr id="9" name="Footer Placeholder 4"/>
          <p:cNvSpPr>
            <a:spLocks noGrp="1"/>
          </p:cNvSpPr>
          <p:nvPr>
            <p:ph type="ftr" sz="quarter" idx="15"/>
          </p:nvPr>
        </p:nvSpPr>
        <p:spPr/>
        <p:txBody>
          <a:bodyPr/>
          <a:lstStyle>
            <a:lvl1pPr>
              <a:defRPr>
                <a:solidFill>
                  <a:schemeClr val="tx2"/>
                </a:solidFill>
              </a:defRPr>
            </a:lvl1pPr>
          </a:lstStyle>
          <a:p>
            <a:pPr>
              <a:defRPr/>
            </a:pPr>
            <a:r>
              <a:rPr lang="en-US"/>
              <a:t>Optional Tagline Goes Here</a:t>
            </a:r>
            <a:r>
              <a:rPr lang="en-US">
                <a:solidFill>
                  <a:schemeClr val="tx1"/>
                </a:solidFill>
              </a:rPr>
              <a:t> </a:t>
            </a:r>
            <a:r>
              <a:rPr lang="en-US">
                <a:solidFill>
                  <a:schemeClr val="accent1"/>
                </a:solidFill>
              </a:rPr>
              <a:t>|</a:t>
            </a:r>
            <a:r>
              <a:rPr lang="en-US">
                <a:solidFill>
                  <a:schemeClr val="tx1"/>
                </a:solidFill>
              </a:rPr>
              <a:t>  mndot.gov/</a:t>
            </a:r>
            <a:endParaRPr lang="en-US"/>
          </a:p>
        </p:txBody>
      </p:sp>
      <p:sp>
        <p:nvSpPr>
          <p:cNvPr id="10" name="Slide Number Placeholder 3"/>
          <p:cNvSpPr>
            <a:spLocks noGrp="1"/>
          </p:cNvSpPr>
          <p:nvPr>
            <p:ph type="sldNum" sz="quarter" idx="16"/>
          </p:nvPr>
        </p:nvSpPr>
        <p:spPr/>
        <p:txBody>
          <a:bodyPr/>
          <a:lstStyle>
            <a:lvl1pPr>
              <a:defRPr>
                <a:solidFill>
                  <a:schemeClr val="tx2"/>
                </a:solidFill>
              </a:defRPr>
            </a:lvl1pPr>
          </a:lstStyle>
          <a:p>
            <a:pPr>
              <a:defRPr/>
            </a:pPr>
            <a:fld id="{770A31BB-1FCD-4611-9BEA-DEEC91AB0DC5}" type="slidenum">
              <a:rPr lang="en-US"/>
              <a:pPr>
                <a:defRPr/>
              </a:pPr>
              <a:t>‹#›</a:t>
            </a:fld>
            <a:endParaRPr lang="en-US" dirty="0"/>
          </a:p>
        </p:txBody>
      </p:sp>
    </p:spTree>
    <p:extLst>
      <p:ext uri="{BB962C8B-B14F-4D97-AF65-F5344CB8AC3E}">
        <p14:creationId xmlns:p14="http://schemas.microsoft.com/office/powerpoint/2010/main" val="34029144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4" name="Rectangle 3"/>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97280" y="758952"/>
            <a:ext cx="10058400" cy="3566160"/>
          </a:xfrm>
        </p:spPr>
        <p:txBody>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a:defRPr/>
            </a:pPr>
            <a:fld id="{C75F31AD-CFC8-4361-B2ED-61DEF3354918}" type="datetimeFigureOut">
              <a:rPr lang="en-US"/>
              <a:pPr>
                <a:defRPr/>
              </a:pPr>
              <a:t>4/2/2018</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4DC60E6-863E-436B-837B-408B7DF11697}" type="slidenum">
              <a:rPr lang="en-US"/>
              <a:pPr>
                <a:defRPr/>
              </a:pPr>
              <a:t>‹#›</a:t>
            </a:fld>
            <a:endParaRPr lang="en-US" dirty="0"/>
          </a:p>
        </p:txBody>
      </p:sp>
    </p:spTree>
    <p:extLst>
      <p:ext uri="{BB962C8B-B14F-4D97-AF65-F5344CB8AC3E}">
        <p14:creationId xmlns:p14="http://schemas.microsoft.com/office/powerpoint/2010/main" val="10864598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5674C18B-C74A-4477-A557-C59DC9A33782}" type="datetimeFigureOut">
              <a:rPr lang="en-US"/>
              <a:pPr>
                <a:defRPr/>
              </a:pPr>
              <a:t>4/2/2018</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21A4018-DA41-43CA-83A5-43ABB2485591}" type="slidenum">
              <a:rPr lang="en-US"/>
              <a:pPr>
                <a:defRPr/>
              </a:pPr>
              <a:t>‹#›</a:t>
            </a:fld>
            <a:endParaRPr lang="en-US" dirty="0"/>
          </a:p>
        </p:txBody>
      </p:sp>
    </p:spTree>
    <p:extLst>
      <p:ext uri="{BB962C8B-B14F-4D97-AF65-F5344CB8AC3E}">
        <p14:creationId xmlns:p14="http://schemas.microsoft.com/office/powerpoint/2010/main" val="401333657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38200" y="6356350"/>
            <a:ext cx="13589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2"/>
                </a:solidFill>
                <a:latin typeface="+mn-lt"/>
              </a:defRPr>
            </a:lvl1pPr>
          </a:lstStyle>
          <a:p>
            <a:pPr>
              <a:defRPr/>
            </a:pPr>
            <a:fld id="{0D6C4B65-65A9-434A-8A8B-D3C5A29A7B66}" type="datetime1">
              <a:rPr lang="en-US"/>
              <a:pPr>
                <a:defRPr/>
              </a:pPr>
              <a:t>4/2/2018</a:t>
            </a:fld>
            <a:endParaRPr lang="en-US" dirty="0"/>
          </a:p>
        </p:txBody>
      </p:sp>
      <p:sp>
        <p:nvSpPr>
          <p:cNvPr id="12" name="Footer Placeholder 4"/>
          <p:cNvSpPr>
            <a:spLocks noGrp="1"/>
          </p:cNvSpPr>
          <p:nvPr>
            <p:ph type="ftr" sz="quarter" idx="3"/>
          </p:nvPr>
        </p:nvSpPr>
        <p:spPr>
          <a:xfrm>
            <a:off x="3302000" y="6356350"/>
            <a:ext cx="5588000" cy="365125"/>
          </a:xfrm>
          <a:prstGeom prst="rect">
            <a:avLst/>
          </a:prstGeom>
        </p:spPr>
        <p:txBody>
          <a:bodyPr anchor="ctr"/>
          <a:lstStyle>
            <a:lvl1pPr algn="ctr" eaLnBrk="1" fontAlgn="auto" hangingPunct="1">
              <a:spcBef>
                <a:spcPts val="0"/>
              </a:spcBef>
              <a:spcAft>
                <a:spcPts val="0"/>
              </a:spcAft>
              <a:defRPr sz="1200" dirty="0">
                <a:solidFill>
                  <a:schemeClr val="tx2"/>
                </a:solidFill>
                <a:latin typeface="+mn-lt"/>
              </a:defRPr>
            </a:lvl1pPr>
          </a:lstStyle>
          <a:p>
            <a:pPr>
              <a:defRPr/>
            </a:pPr>
            <a:r>
              <a:rPr lang="en-US"/>
              <a:t>Optional Tagline Goes Here </a:t>
            </a:r>
            <a:r>
              <a:rPr lang="en-US">
                <a:solidFill>
                  <a:schemeClr val="accent1"/>
                </a:solidFill>
              </a:rPr>
              <a:t>|</a:t>
            </a:r>
            <a:r>
              <a:rPr lang="en-US"/>
              <a:t> mn.gov/</a:t>
            </a:r>
            <a:r>
              <a:rPr lang="en-US" err="1"/>
              <a:t>websiteurl</a:t>
            </a:r>
            <a:endParaRPr lang="en-US"/>
          </a:p>
        </p:txBody>
      </p:sp>
      <p:sp>
        <p:nvSpPr>
          <p:cNvPr id="6" name="Slide Number Placeholder 5"/>
          <p:cNvSpPr>
            <a:spLocks noGrp="1"/>
          </p:cNvSpPr>
          <p:nvPr>
            <p:ph type="sldNum" sz="quarter" idx="4"/>
          </p:nvPr>
        </p:nvSpPr>
        <p:spPr>
          <a:xfrm>
            <a:off x="9891713" y="6356350"/>
            <a:ext cx="1462087"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2"/>
                </a:solidFill>
                <a:latin typeface="+mn-lt"/>
              </a:defRPr>
            </a:lvl1pPr>
          </a:lstStyle>
          <a:p>
            <a:pPr>
              <a:defRPr/>
            </a:pPr>
            <a:fld id="{616FF9F6-A85E-41D5-AFCF-8B89ADE3D46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915" r:id="rId1"/>
    <p:sldLayoutId id="2147484916" r:id="rId2"/>
    <p:sldLayoutId id="2147484917" r:id="rId3"/>
    <p:sldLayoutId id="2147484918" r:id="rId4"/>
    <p:sldLayoutId id="2147484919" r:id="rId5"/>
    <p:sldLayoutId id="2147484920" r:id="rId6"/>
    <p:sldLayoutId id="2147484921" r:id="rId7"/>
    <p:sldLayoutId id="2147484922" r:id="rId8"/>
    <p:sldLayoutId id="2147484923" r:id="rId9"/>
    <p:sldLayoutId id="2147484924" r:id="rId10"/>
    <p:sldLayoutId id="2147484925" r:id="rId11"/>
    <p:sldLayoutId id="2147484926" r:id="rId12"/>
    <p:sldLayoutId id="2147484927" r:id="rId13"/>
    <p:sldLayoutId id="2147484928" r:id="rId14"/>
    <p:sldLayoutId id="2147484929" r:id="rId15"/>
    <p:sldLayoutId id="2147484930" r:id="rId16"/>
    <p:sldLayoutId id="2147484931" r:id="rId17"/>
    <p:sldLayoutId id="2147484932" r:id="rId18"/>
    <p:sldLayoutId id="2147484933" r:id="rId19"/>
    <p:sldLayoutId id="2147484934" r:id="rId20"/>
    <p:sldLayoutId id="2147484935" r:id="rId21"/>
    <p:sldLayoutId id="2147484936" r:id="rId22"/>
    <p:sldLayoutId id="2147484937" r:id="rId23"/>
    <p:sldLayoutId id="2147484938" r:id="rId24"/>
    <p:sldLayoutId id="2147484939" r:id="rId25"/>
    <p:sldLayoutId id="2147484940" r:id="rId26"/>
    <p:sldLayoutId id="2147484941" r:id="rId27"/>
    <p:sldLayoutId id="2147484942" r:id="rId28"/>
    <p:sldLayoutId id="2147484943" r:id="rId29"/>
    <p:sldLayoutId id="2147484944" r:id="rId30"/>
    <p:sldLayoutId id="2147484945" r:id="rId31"/>
    <p:sldLayoutId id="2147484946" r:id="rId32"/>
    <p:sldLayoutId id="2147484947" r:id="rId33"/>
    <p:sldLayoutId id="2147484948" r:id="rId34"/>
    <p:sldLayoutId id="2147484949" r:id="rId35"/>
    <p:sldLayoutId id="2147484950" r:id="rId36"/>
    <p:sldLayoutId id="2147484951" r:id="rId37"/>
    <p:sldLayoutId id="2147484952" r:id="rId38"/>
    <p:sldLayoutId id="2147484953" r:id="rId39"/>
    <p:sldLayoutId id="2147484954" r:id="rId40"/>
    <p:sldLayoutId id="2147484955" r:id="rId41"/>
    <p:sldLayoutId id="2147484956" r:id="rId42"/>
    <p:sldLayoutId id="2147484957" r:id="rId43"/>
    <p:sldLayoutId id="2147484958" r:id="rId44"/>
    <p:sldLayoutId id="2147484959" r:id="rId45"/>
    <p:sldLayoutId id="2147484960" r:id="rId46"/>
    <p:sldLayoutId id="2147484961" r:id="rId47"/>
    <p:sldLayoutId id="2147484962" r:id="rId48"/>
    <p:sldLayoutId id="2147484963" r:id="rId49"/>
    <p:sldLayoutId id="2147484964" r:id="rId50"/>
    <p:sldLayoutId id="2147484965" r:id="rId51"/>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5pPr>
      <a:lvl6pPr marL="457200" algn="l" rtl="0" fontAlgn="base">
        <a:lnSpc>
          <a:spcPct val="90000"/>
        </a:lnSpc>
        <a:spcBef>
          <a:spcPct val="0"/>
        </a:spcBef>
        <a:spcAft>
          <a:spcPct val="0"/>
        </a:spcAft>
        <a:defRPr sz="4400">
          <a:solidFill>
            <a:schemeClr val="tx1"/>
          </a:solidFill>
          <a:latin typeface="Calibri" panose="020F0502020204030204" pitchFamily="34" charset="0"/>
        </a:defRPr>
      </a:lvl6pPr>
      <a:lvl7pPr marL="914400" algn="l" rtl="0" fontAlgn="base">
        <a:lnSpc>
          <a:spcPct val="90000"/>
        </a:lnSpc>
        <a:spcBef>
          <a:spcPct val="0"/>
        </a:spcBef>
        <a:spcAft>
          <a:spcPct val="0"/>
        </a:spcAft>
        <a:defRPr sz="4400">
          <a:solidFill>
            <a:schemeClr val="tx1"/>
          </a:solidFill>
          <a:latin typeface="Calibri"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panose="020F0502020204030204" pitchFamily="34" charset="0"/>
        </a:defRPr>
      </a:lvl9pPr>
    </p:titleStyle>
    <p:bodyStyle>
      <a:lvl1pPr marL="228600" indent="-228600" algn="l" rtl="0" eaLnBrk="0" fontAlgn="base" hangingPunct="0">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rtl="0" eaLnBrk="0" fontAlgn="base" hangingPunct="0">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rtl="0" eaLnBrk="0" fontAlgn="base" hangingPunct="0">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rtl="0" eaLnBrk="0" fontAlgn="base" hangingPunct="0">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rtl="0" eaLnBrk="0" fontAlgn="base" hangingPunct="0">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mailto:Nicholas.kor@state.mn.us"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3"/>
          <p:cNvSpPr>
            <a:spLocks noGrp="1"/>
          </p:cNvSpPr>
          <p:nvPr>
            <p:ph type="ctrTitle"/>
          </p:nvPr>
        </p:nvSpPr>
        <p:spPr>
          <a:xfrm>
            <a:off x="0" y="3478213"/>
            <a:ext cx="12192000" cy="1295400"/>
          </a:xfrm>
        </p:spPr>
        <p:txBody>
          <a:bodyPr/>
          <a:lstStyle/>
          <a:p>
            <a:pPr eaLnBrk="1" hangingPunct="1"/>
            <a:r>
              <a:rPr lang="en-US" altLang="en-US" smtClean="0"/>
              <a:t>Public Engagement Workshop</a:t>
            </a:r>
          </a:p>
        </p:txBody>
      </p:sp>
      <p:sp>
        <p:nvSpPr>
          <p:cNvPr id="57347" name="Text Placeholder 2"/>
          <p:cNvSpPr>
            <a:spLocks noGrp="1"/>
          </p:cNvSpPr>
          <p:nvPr>
            <p:ph type="body" sz="quarter" idx="14"/>
          </p:nvPr>
        </p:nvSpPr>
        <p:spPr>
          <a:xfrm>
            <a:off x="2801938" y="5041900"/>
            <a:ext cx="6588125" cy="1096963"/>
          </a:xfrm>
        </p:spPr>
        <p:txBody>
          <a:bodyPr/>
          <a:lstStyle/>
          <a:p>
            <a:pPr eaLnBrk="1" hangingPunct="1">
              <a:spcBef>
                <a:spcPct val="0"/>
              </a:spcBef>
            </a:pPr>
            <a:r>
              <a:rPr lang="en-US" altLang="en-US" smtClean="0"/>
              <a:t>PECS</a:t>
            </a:r>
          </a:p>
          <a:p>
            <a:pPr eaLnBrk="1" hangingPunct="1">
              <a:spcBef>
                <a:spcPct val="0"/>
              </a:spcBef>
            </a:pPr>
            <a:r>
              <a:rPr lang="en-US" altLang="en-US" smtClean="0"/>
              <a:t>3/13/2018</a:t>
            </a:r>
          </a:p>
        </p:txBody>
      </p:sp>
      <p:pic>
        <p:nvPicPr>
          <p:cNvPr id="57348" name="Picture Placeholder 7" descr="Two head figures made up of gears"/>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t="22771" b="22771"/>
          <a:stretch>
            <a:fillRect/>
          </a:stretch>
        </p:blipFill>
        <p:spPr>
          <a:xfrm>
            <a:off x="1014413" y="134938"/>
            <a:ext cx="10477500" cy="2905125"/>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1096963" y="758825"/>
            <a:ext cx="10058400" cy="3565525"/>
          </a:xfrm>
        </p:spPr>
        <p:txBody>
          <a:bodyPr rtlCol="0">
            <a:normAutofit/>
          </a:bodyPr>
          <a:lstStyle/>
          <a:p>
            <a:pPr eaLnBrk="1" fontAlgn="auto" hangingPunct="1">
              <a:spcAft>
                <a:spcPts val="0"/>
              </a:spcAft>
              <a:defRPr/>
            </a:pPr>
            <a:r>
              <a:rPr lang="en-US" dirty="0" smtClean="0"/>
              <a:t>Evaluation </a:t>
            </a:r>
            <a:endParaRPr lang="en-US" dirty="0"/>
          </a:p>
        </p:txBody>
      </p:sp>
      <p:sp>
        <p:nvSpPr>
          <p:cNvPr id="3" name="Text Placeholder 2">
            <a:extLst>
              <a:ext uri="{FF2B5EF4-FFF2-40B4-BE49-F238E27FC236}"/>
            </a:extLst>
          </p:cNvPr>
          <p:cNvSpPr>
            <a:spLocks noGrp="1"/>
          </p:cNvSpPr>
          <p:nvPr>
            <p:ph type="body" idx="1"/>
          </p:nvPr>
        </p:nvSpPr>
        <p:spPr>
          <a:xfrm>
            <a:off x="1096963" y="4452938"/>
            <a:ext cx="10058400" cy="1143000"/>
          </a:xfrm>
        </p:spPr>
        <p:txBody>
          <a:bodyPr rtlCol="0"/>
          <a:lstStyle/>
          <a:p>
            <a:pPr eaLnBrk="1" fontAlgn="auto" hangingPunct="1">
              <a:defRPr/>
            </a:pPr>
            <a:r>
              <a:rPr lang="en-US" dirty="0"/>
              <a:t>PECS - Market Research / Jan </a:t>
            </a:r>
            <a:r>
              <a:rPr lang="en-US" dirty="0" smtClean="0"/>
              <a:t>Kihm (Renee Raduenz)</a:t>
            </a:r>
            <a:endParaRPr lang="en-US" dirty="0"/>
          </a:p>
        </p:txBody>
      </p:sp>
      <p:sp>
        <p:nvSpPr>
          <p:cNvPr id="4" name="Arrow: Left 25" descr="Yellow arrow pointing to &quot;Evaluate&quot;">
            <a:extLst>
              <a:ext uri="{FF2B5EF4-FFF2-40B4-BE49-F238E27FC236}"/>
            </a:extLst>
          </p:cNvPr>
          <p:cNvSpPr/>
          <p:nvPr/>
        </p:nvSpPr>
        <p:spPr>
          <a:xfrm rot="1832854">
            <a:off x="10583863" y="2251075"/>
            <a:ext cx="650875" cy="579438"/>
          </a:xfrm>
          <a:prstGeom prst="leftArrow">
            <a:avLst/>
          </a:prstGeom>
          <a:solidFill>
            <a:srgbClr val="FFCC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1685" name="Picture 4" descr="Diagram: &#10;Plan&#10;Do&#10;Evaluate&#10;Close the Loop"/>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8313" y="228600"/>
            <a:ext cx="3078162"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pPr eaLnBrk="1" hangingPunct="1"/>
            <a:r>
              <a:rPr lang="en-US" altLang="en-US" smtClean="0"/>
              <a:t>MnDOT’s  Evaluation Goal </a:t>
            </a:r>
          </a:p>
        </p:txBody>
      </p:sp>
      <p:sp>
        <p:nvSpPr>
          <p:cNvPr id="72708" name="AutoShape 2" descr="Image depicting a Framework for Program Evaluation. A large circle with four rings. The outer ring is entitled “Steps in Evaluation.” The next ring lists the steps with arrows in between each, depicting an ongoing flow from one to the next: “Exchange Stakeholders; Describe the Program; Focus the Evaluation Design; Gather Credible Evidence; Justify Conclusions; Ensure Use and Share Lessons Learned.” The next inner ring is entitled “Standards for “Good” Evaluation.” Inside it is the innermost circle divided into four quadrants: “Utility; Feasibility; Propriety; Accuracy.”"/>
          <p:cNvSpPr>
            <a:spLocks noChangeAspect="1" noChangeArrowheads="1"/>
          </p:cNvSpPr>
          <p:nvPr/>
        </p:nvSpPr>
        <p:spPr bwMode="auto">
          <a:xfrm>
            <a:off x="42863" y="898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endParaRPr lang="en-US" altLang="en-US" sz="1800"/>
          </a:p>
        </p:txBody>
      </p:sp>
      <p:graphicFrame>
        <p:nvGraphicFramePr>
          <p:cNvPr id="4" name="Diagram 3" descr="Systematic Framework &#10;(deliberate)&#10;Customizable&#10;(relevant &amp; feasible)&#10;Valuable&#10;(insightful &amp; actionable)&#10;"/>
          <p:cNvGraphicFramePr/>
          <p:nvPr>
            <p:extLst>
              <p:ext uri="{D42A27DB-BD31-4B8C-83A1-F6EECF244321}">
                <p14:modId xmlns:p14="http://schemas.microsoft.com/office/powerpoint/2010/main" val="3775085100"/>
              </p:ext>
            </p:extLst>
          </p:nvPr>
        </p:nvGraphicFramePr>
        <p:xfrm>
          <a:off x="6040661" y="2020708"/>
          <a:ext cx="5588000" cy="40992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4038" name="Rectangle 17"/>
          <p:cNvSpPr>
            <a:spLocks noChangeArrowheads="1"/>
          </p:cNvSpPr>
          <p:nvPr/>
        </p:nvSpPr>
        <p:spPr bwMode="auto">
          <a:xfrm>
            <a:off x="981075" y="2219325"/>
            <a:ext cx="49149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eaLnBrk="1" hangingPunct="1">
              <a:spcBef>
                <a:spcPct val="0"/>
              </a:spcBef>
              <a:spcAft>
                <a:spcPct val="0"/>
              </a:spcAft>
              <a:buClrTx/>
              <a:buFontTx/>
              <a:buNone/>
            </a:pPr>
            <a:r>
              <a:rPr lang="en-US" altLang="en-US" sz="2800" i="1">
                <a:solidFill>
                  <a:srgbClr val="0070C0"/>
                </a:solidFill>
              </a:rPr>
              <a:t>A process of systematic inquiry to provide sound information about a program for a valued purpose</a:t>
            </a:r>
          </a:p>
          <a:p>
            <a:pPr eaLnBrk="1" hangingPunct="1">
              <a:spcBef>
                <a:spcPct val="0"/>
              </a:spcBef>
              <a:spcAft>
                <a:spcPct val="0"/>
              </a:spcAft>
              <a:buClrTx/>
              <a:buFontTx/>
              <a:buNone/>
            </a:pPr>
            <a:endParaRPr lang="en-US" altLang="en-US" sz="2800" i="1">
              <a:solidFill>
                <a:srgbClr val="0070C0"/>
              </a:solidFill>
            </a:endParaRPr>
          </a:p>
          <a:p>
            <a:pPr eaLnBrk="1" hangingPunct="1">
              <a:spcBef>
                <a:spcPct val="0"/>
              </a:spcBef>
              <a:spcAft>
                <a:spcPct val="0"/>
              </a:spcAft>
              <a:buClrTx/>
              <a:buFontTx/>
              <a:buNone/>
            </a:pPr>
            <a:r>
              <a:rPr lang="en-US" altLang="en-US" sz="1200" i="1"/>
              <a:t>Simplified definition from “Interactive Evaluation Practice (Mastering the interpersonal Dynamics of Program Evaluation)” by Jean A. King / Laurie Stevahn (2013)</a:t>
            </a:r>
          </a:p>
        </p:txBody>
      </p:sp>
      <p:sp>
        <p:nvSpPr>
          <p:cNvPr id="7271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BF1A1C40-BC0A-4F01-B016-8730D283AAF4}" type="slidenum">
              <a:rPr lang="en-US" altLang="en-US" sz="1200" smtClean="0">
                <a:solidFill>
                  <a:schemeClr val="tx2"/>
                </a:solidFill>
              </a:rPr>
              <a:pPr fontAlgn="base">
                <a:spcBef>
                  <a:spcPct val="0"/>
                </a:spcBef>
                <a:spcAft>
                  <a:spcPct val="0"/>
                </a:spcAft>
                <a:buClrTx/>
                <a:buFontTx/>
                <a:buNone/>
              </a:pPr>
              <a:t>3</a:t>
            </a:fld>
            <a:endParaRPr lang="en-US" altLang="en-US" sz="1200" smtClean="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4038"/>
                                        </p:tgtEl>
                                        <p:attrNameLst>
                                          <p:attrName>style.visibility</p:attrName>
                                        </p:attrNameLst>
                                      </p:cBhvr>
                                      <p:to>
                                        <p:strVal val="visible"/>
                                      </p:to>
                                    </p:set>
                                    <p:anim calcmode="lin" valueType="num">
                                      <p:cBhvr>
                                        <p:cTn id="7" dur="500" fill="hold"/>
                                        <p:tgtEl>
                                          <p:spTgt spid="44038"/>
                                        </p:tgtEl>
                                        <p:attrNameLst>
                                          <p:attrName>ppt_w</p:attrName>
                                        </p:attrNameLst>
                                      </p:cBhvr>
                                      <p:tavLst>
                                        <p:tav tm="0">
                                          <p:val>
                                            <p:fltVal val="0"/>
                                          </p:val>
                                        </p:tav>
                                        <p:tav tm="100000">
                                          <p:val>
                                            <p:strVal val="#ppt_w"/>
                                          </p:val>
                                        </p:tav>
                                      </p:tavLst>
                                    </p:anim>
                                    <p:anim calcmode="lin" valueType="num">
                                      <p:cBhvr>
                                        <p:cTn id="8" dur="500" fill="hold"/>
                                        <p:tgtEl>
                                          <p:spTgt spid="44038"/>
                                        </p:tgtEl>
                                        <p:attrNameLst>
                                          <p:attrName>ppt_h</p:attrName>
                                        </p:attrNameLst>
                                      </p:cBhvr>
                                      <p:tavLst>
                                        <p:tav tm="0">
                                          <p:val>
                                            <p:fltVal val="0"/>
                                          </p:val>
                                        </p:tav>
                                        <p:tav tm="100000">
                                          <p:val>
                                            <p:strVal val="#ppt_h"/>
                                          </p:val>
                                        </p:tav>
                                      </p:tavLst>
                                    </p:anim>
                                    <p:animEffect transition="in" filter="fade">
                                      <p:cBhvr>
                                        <p:cTn id="9" dur="500"/>
                                        <p:tgtEl>
                                          <p:spTgt spid="4403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440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pPr eaLnBrk="1" hangingPunct="1"/>
            <a:r>
              <a:rPr lang="en-US" altLang="en-US" smtClean="0"/>
              <a:t>Enterprise Initiative</a:t>
            </a:r>
          </a:p>
        </p:txBody>
      </p:sp>
      <p:sp>
        <p:nvSpPr>
          <p:cNvPr id="3" name="Content Placeholder 2">
            <a:extLst>
              <a:ext uri="{FF2B5EF4-FFF2-40B4-BE49-F238E27FC236}"/>
            </a:extLst>
          </p:cNvPr>
          <p:cNvSpPr>
            <a:spLocks noGrp="1"/>
          </p:cNvSpPr>
          <p:nvPr>
            <p:ph idx="1"/>
          </p:nvPr>
        </p:nvSpPr>
        <p:spPr>
          <a:xfrm>
            <a:off x="1096963" y="1846263"/>
            <a:ext cx="6889750" cy="4022725"/>
          </a:xfrm>
        </p:spPr>
        <p:txBody>
          <a:bodyPr rtlCol="0">
            <a:normAutofit/>
          </a:bodyPr>
          <a:lstStyle/>
          <a:p>
            <a:pPr marL="91440" indent="-91440" eaLnBrk="1" fontAlgn="auto" hangingPunct="1">
              <a:defRPr/>
            </a:pPr>
            <a:r>
              <a:rPr lang="en-US" b="1" dirty="0">
                <a:solidFill>
                  <a:schemeClr val="tx1">
                    <a:lumMod val="75000"/>
                    <a:lumOff val="25000"/>
                  </a:schemeClr>
                </a:solidFill>
              </a:rPr>
              <a:t>Nick </a:t>
            </a:r>
            <a:r>
              <a:rPr lang="en-US" b="1" dirty="0" smtClean="0">
                <a:solidFill>
                  <a:schemeClr val="tx1">
                    <a:lumMod val="75000"/>
                    <a:lumOff val="25000"/>
                  </a:schemeClr>
                </a:solidFill>
              </a:rPr>
              <a:t>Kor</a:t>
            </a:r>
            <a:r>
              <a:rPr lang="en-US" b="1" dirty="0">
                <a:solidFill>
                  <a:schemeClr val="tx1">
                    <a:lumMod val="75000"/>
                    <a:lumOff val="25000"/>
                  </a:schemeClr>
                </a:solidFill>
              </a:rPr>
              <a:t>  </a:t>
            </a:r>
            <a:r>
              <a:rPr lang="en-US" b="1" dirty="0" smtClean="0">
                <a:solidFill>
                  <a:schemeClr val="tx1">
                    <a:lumMod val="75000"/>
                    <a:lumOff val="25000"/>
                  </a:schemeClr>
                </a:solidFill>
              </a:rPr>
              <a:t>- </a:t>
            </a:r>
            <a:r>
              <a:rPr lang="en-US" dirty="0" smtClean="0">
                <a:solidFill>
                  <a:schemeClr val="tx1">
                    <a:lumMod val="75000"/>
                    <a:lumOff val="25000"/>
                  </a:schemeClr>
                </a:solidFill>
              </a:rPr>
              <a:t>Civic </a:t>
            </a:r>
            <a:r>
              <a:rPr lang="en-US" dirty="0">
                <a:solidFill>
                  <a:schemeClr val="tx1">
                    <a:lumMod val="75000"/>
                    <a:lumOff val="25000"/>
                  </a:schemeClr>
                </a:solidFill>
              </a:rPr>
              <a:t>Engagement </a:t>
            </a:r>
            <a:r>
              <a:rPr lang="en-US" dirty="0" smtClean="0">
                <a:solidFill>
                  <a:schemeClr val="tx1">
                    <a:lumMod val="75000"/>
                    <a:lumOff val="25000"/>
                  </a:schemeClr>
                </a:solidFill>
              </a:rPr>
              <a:t>Director for the State </a:t>
            </a:r>
            <a:r>
              <a:rPr lang="en-US" dirty="0">
                <a:solidFill>
                  <a:schemeClr val="tx1">
                    <a:lumMod val="75000"/>
                    <a:lumOff val="25000"/>
                  </a:schemeClr>
                </a:solidFill>
              </a:rPr>
              <a:t>of </a:t>
            </a:r>
            <a:r>
              <a:rPr lang="en-US" dirty="0" smtClean="0">
                <a:solidFill>
                  <a:schemeClr val="tx1">
                    <a:lumMod val="75000"/>
                    <a:lumOff val="25000"/>
                  </a:schemeClr>
                </a:solidFill>
              </a:rPr>
              <a:t>Minnesota</a:t>
            </a:r>
          </a:p>
          <a:p>
            <a:pPr eaLnBrk="1" fontAlgn="auto" hangingPunct="1">
              <a:defRPr/>
            </a:pPr>
            <a:r>
              <a:rPr lang="en-US" sz="2400" dirty="0" smtClean="0">
                <a:solidFill>
                  <a:schemeClr val="tx1">
                    <a:lumMod val="75000"/>
                    <a:lumOff val="25000"/>
                  </a:schemeClr>
                </a:solidFill>
              </a:rPr>
              <a:t>Bush Foundation Initiative</a:t>
            </a:r>
          </a:p>
          <a:p>
            <a:pPr marL="521208" lvl="1" eaLnBrk="1" fontAlgn="auto" hangingPunct="1">
              <a:defRPr/>
            </a:pPr>
            <a:r>
              <a:rPr lang="en-US" sz="2400" dirty="0" smtClean="0">
                <a:solidFill>
                  <a:schemeClr val="tx1">
                    <a:lumMod val="75000"/>
                    <a:lumOff val="25000"/>
                  </a:schemeClr>
                </a:solidFill>
              </a:rPr>
              <a:t>Looking at evaluation practices across entities</a:t>
            </a:r>
          </a:p>
          <a:p>
            <a:pPr marL="521208" lvl="1" eaLnBrk="1" fontAlgn="auto" hangingPunct="1">
              <a:defRPr/>
            </a:pPr>
            <a:r>
              <a:rPr lang="en-US" sz="2400" dirty="0" smtClean="0">
                <a:solidFill>
                  <a:schemeClr val="tx1">
                    <a:lumMod val="75000"/>
                    <a:lumOff val="25000"/>
                  </a:schemeClr>
                </a:solidFill>
              </a:rPr>
              <a:t>MnDOT will be involved in contributing to and learning from this endeavor</a:t>
            </a:r>
          </a:p>
          <a:p>
            <a:pPr marL="508" indent="0" eaLnBrk="1" fontAlgn="auto" hangingPunct="1">
              <a:buFont typeface="Calibri" panose="020F0502020204030204" pitchFamily="34" charset="0"/>
              <a:buNone/>
              <a:defRPr/>
            </a:pPr>
            <a:endParaRPr lang="en-US" sz="2200" dirty="0" smtClean="0">
              <a:solidFill>
                <a:schemeClr val="tx1">
                  <a:lumMod val="75000"/>
                  <a:lumOff val="25000"/>
                </a:schemeClr>
              </a:solidFill>
            </a:endParaRPr>
          </a:p>
          <a:p>
            <a:pPr marL="91440" indent="-91440" eaLnBrk="1" fontAlgn="auto" hangingPunct="1">
              <a:defRPr/>
            </a:pPr>
            <a:endParaRPr lang="en-US" dirty="0">
              <a:solidFill>
                <a:schemeClr val="tx1">
                  <a:lumMod val="75000"/>
                  <a:lumOff val="25000"/>
                </a:schemeClr>
              </a:solidFill>
            </a:endParaRPr>
          </a:p>
        </p:txBody>
      </p:sp>
      <p:pic>
        <p:nvPicPr>
          <p:cNvPr id="74756" name="Picture 3" descr="Shape of Minnesota"/>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81900" y="1846263"/>
            <a:ext cx="4022725"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0C937594-B300-460D-9C9D-3FB567DF4306}" type="slidenum">
              <a:rPr lang="en-US" altLang="en-US" sz="1200" smtClean="0">
                <a:solidFill>
                  <a:schemeClr val="tx2"/>
                </a:solidFill>
              </a:rPr>
              <a:pPr fontAlgn="base">
                <a:spcBef>
                  <a:spcPct val="0"/>
                </a:spcBef>
                <a:spcAft>
                  <a:spcPct val="0"/>
                </a:spcAft>
                <a:buClrTx/>
                <a:buFontTx/>
                <a:buNone/>
              </a:pPr>
              <a:t>4</a:t>
            </a:fld>
            <a:endParaRPr lang="en-US" altLang="en-US" sz="1200" smtClean="0">
              <a:solidFill>
                <a:schemeClr val="tx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pPr eaLnBrk="1" hangingPunct="1"/>
            <a:r>
              <a:rPr lang="en-US" altLang="en-US" smtClean="0"/>
              <a:t>Background</a:t>
            </a:r>
          </a:p>
        </p:txBody>
      </p:sp>
      <p:sp>
        <p:nvSpPr>
          <p:cNvPr id="76803" name="Content Placeholder 2"/>
          <p:cNvSpPr>
            <a:spLocks noGrp="1"/>
          </p:cNvSpPr>
          <p:nvPr>
            <p:ph idx="1"/>
          </p:nvPr>
        </p:nvSpPr>
        <p:spPr/>
        <p:txBody>
          <a:bodyPr/>
          <a:lstStyle/>
          <a:p>
            <a:pPr eaLnBrk="1" hangingPunct="1"/>
            <a:r>
              <a:rPr lang="en-US" altLang="en-US" smtClean="0"/>
              <a:t>In a civic engagement survey administered in 2015, more than 20 of 24 cabinet agencies asked for help with measuring their civic engagement work.</a:t>
            </a:r>
          </a:p>
          <a:p>
            <a:pPr eaLnBrk="1" hangingPunct="1"/>
            <a:r>
              <a:rPr lang="en-US" altLang="en-US" smtClean="0"/>
              <a:t>Civic Engagement plan states, “agencies should measure qualitative and quantitative indicators when performing meaningful engagement.”</a:t>
            </a:r>
          </a:p>
          <a:p>
            <a:pPr eaLnBrk="1" hangingPunct="1"/>
            <a:r>
              <a:rPr lang="en-US" altLang="en-US" smtClean="0"/>
              <a:t>GOAL: agencies have the tools and best practices to evaluate their civic engagement efforts</a:t>
            </a:r>
          </a:p>
        </p:txBody>
      </p:sp>
      <p:sp>
        <p:nvSpPr>
          <p:cNvPr id="4" name="Footer Placeholder 3"/>
          <p:cNvSpPr>
            <a:spLocks noGrp="1"/>
          </p:cNvSpPr>
          <p:nvPr>
            <p:ph type="ftr" sz="quarter" idx="11"/>
          </p:nvPr>
        </p:nvSpPr>
        <p:spPr/>
        <p:txBody>
          <a:bodyPr/>
          <a:lstStyle/>
          <a:p>
            <a:pPr>
              <a:defRPr/>
            </a:pPr>
            <a:r>
              <a:rPr lang="en-US" dirty="0" smtClean="0">
                <a:solidFill>
                  <a:srgbClr val="000000"/>
                </a:solidFill>
              </a:rPr>
              <a:t>Civic Engagement in Minnesota | mn.gov/mdhr</a:t>
            </a:r>
            <a:endParaRPr lang="en-US" dirty="0">
              <a:solidFill>
                <a:srgbClr val="000000"/>
              </a:solidFill>
            </a:endParaRPr>
          </a:p>
        </p:txBody>
      </p:sp>
      <p:sp>
        <p:nvSpPr>
          <p:cNvPr id="7680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71E8A5F7-5890-4DBE-80D8-045348B0F2E9}" type="slidenum">
              <a:rPr lang="en-US" altLang="en-US" sz="1200" smtClean="0">
                <a:solidFill>
                  <a:schemeClr val="tx2"/>
                </a:solidFill>
              </a:rPr>
              <a:pPr fontAlgn="base">
                <a:spcBef>
                  <a:spcPct val="0"/>
                </a:spcBef>
                <a:spcAft>
                  <a:spcPct val="0"/>
                </a:spcAft>
                <a:buClrTx/>
                <a:buFontTx/>
                <a:buNone/>
              </a:pPr>
              <a:t>5</a:t>
            </a:fld>
            <a:endParaRPr lang="en-US" altLang="en-US" sz="1200" smtClean="0">
              <a:solidFill>
                <a:schemeClr val="tx2"/>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pPr eaLnBrk="1" hangingPunct="1"/>
            <a:r>
              <a:rPr lang="en-US" altLang="en-US" smtClean="0"/>
              <a:t>Project Overview</a:t>
            </a:r>
          </a:p>
        </p:txBody>
      </p:sp>
      <p:sp>
        <p:nvSpPr>
          <p:cNvPr id="3" name="Content Placeholder 2"/>
          <p:cNvSpPr>
            <a:spLocks noGrp="1"/>
          </p:cNvSpPr>
          <p:nvPr>
            <p:ph idx="1"/>
          </p:nvPr>
        </p:nvSpPr>
        <p:spPr/>
        <p:txBody>
          <a:bodyPr>
            <a:normAutofit fontScale="92500" lnSpcReduction="10000"/>
          </a:bodyPr>
          <a:lstStyle/>
          <a:p>
            <a:pPr marL="0" indent="0" eaLnBrk="1" hangingPunct="1">
              <a:buFont typeface="Arial" panose="020B0604020202020204" pitchFamily="34" charset="0"/>
              <a:buNone/>
              <a:defRPr/>
            </a:pPr>
            <a:r>
              <a:rPr lang="en-US" dirty="0" smtClean="0"/>
              <a:t>MDHR has contracted with The Improve Group to:</a:t>
            </a:r>
          </a:p>
          <a:p>
            <a:pPr marL="457200" indent="-457200" eaLnBrk="1" hangingPunct="1">
              <a:buFont typeface="+mj-lt"/>
              <a:buAutoNum type="arabicPeriod"/>
              <a:defRPr/>
            </a:pPr>
            <a:r>
              <a:rPr lang="en-US" dirty="0"/>
              <a:t>Research existing civic engagement evaluation measurements and metrics used by a sample of executive branch agencies, other government entities, nonprofits, and businesses, around the state, country or even internationally</a:t>
            </a:r>
            <a:r>
              <a:rPr lang="en-US" dirty="0" smtClean="0"/>
              <a:t>.</a:t>
            </a:r>
            <a:endParaRPr lang="en-US" dirty="0"/>
          </a:p>
          <a:p>
            <a:pPr marL="457200" indent="-457200" eaLnBrk="1" hangingPunct="1">
              <a:buFont typeface="+mj-lt"/>
              <a:buAutoNum type="arabicPeriod"/>
              <a:defRPr/>
            </a:pPr>
            <a:r>
              <a:rPr lang="en-US" dirty="0"/>
              <a:t>Based on the research, develop a menu of evaluation measures and metrics that agencies can use. Create written guides to assist in their use</a:t>
            </a:r>
            <a:r>
              <a:rPr lang="en-US" dirty="0" smtClean="0"/>
              <a:t>.</a:t>
            </a:r>
            <a:endParaRPr lang="en-US" dirty="0"/>
          </a:p>
          <a:p>
            <a:pPr marL="457200" indent="-457200" eaLnBrk="1" hangingPunct="1">
              <a:buFont typeface="+mj-lt"/>
              <a:buAutoNum type="arabicPeriod"/>
              <a:defRPr/>
            </a:pPr>
            <a:r>
              <a:rPr lang="en-US" dirty="0" smtClean="0"/>
              <a:t>Work with 2-3 </a:t>
            </a:r>
            <a:r>
              <a:rPr lang="en-US" dirty="0"/>
              <a:t>efforts from agencies to pilot these research measures. </a:t>
            </a:r>
            <a:endParaRPr lang="en-US" dirty="0" smtClean="0"/>
          </a:p>
          <a:p>
            <a:pPr marL="457200" indent="-457200" eaLnBrk="1" hangingPunct="1">
              <a:buFont typeface="+mj-lt"/>
              <a:buAutoNum type="arabicPeriod"/>
              <a:defRPr/>
            </a:pPr>
            <a:r>
              <a:rPr lang="en-US" dirty="0" smtClean="0"/>
              <a:t>Develop </a:t>
            </a:r>
            <a:r>
              <a:rPr lang="en-US" dirty="0"/>
              <a:t>case write ups of these efforts so that those inside and outside the State of Minnesota can learn about the initiatives.</a:t>
            </a:r>
          </a:p>
          <a:p>
            <a:pPr marL="457200" indent="-457200" eaLnBrk="1" hangingPunct="1">
              <a:buFont typeface="+mj-lt"/>
              <a:buAutoNum type="arabicPeriod"/>
              <a:defRPr/>
            </a:pPr>
            <a:endParaRPr lang="en-US" dirty="0" smtClean="0"/>
          </a:p>
        </p:txBody>
      </p:sp>
      <p:sp>
        <p:nvSpPr>
          <p:cNvPr id="4" name="Footer Placeholder 3"/>
          <p:cNvSpPr>
            <a:spLocks noGrp="1"/>
          </p:cNvSpPr>
          <p:nvPr>
            <p:ph type="ftr" sz="quarter" idx="11"/>
          </p:nvPr>
        </p:nvSpPr>
        <p:spPr/>
        <p:txBody>
          <a:bodyPr/>
          <a:lstStyle/>
          <a:p>
            <a:pPr>
              <a:defRPr/>
            </a:pPr>
            <a:r>
              <a:rPr lang="en-US" dirty="0" smtClean="0">
                <a:solidFill>
                  <a:srgbClr val="000000"/>
                </a:solidFill>
              </a:rPr>
              <a:t>Civic Engagement in Minnesota | mn.gov/mdhr</a:t>
            </a:r>
            <a:endParaRPr lang="en-US" dirty="0">
              <a:solidFill>
                <a:srgbClr val="000000"/>
              </a:solidFill>
            </a:endParaRPr>
          </a:p>
        </p:txBody>
      </p:sp>
      <p:sp>
        <p:nvSpPr>
          <p:cNvPr id="7782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E8375B51-AE52-4F1D-ABEB-35D22640DD16}" type="slidenum">
              <a:rPr lang="en-US" altLang="en-US" sz="1200" smtClean="0">
                <a:solidFill>
                  <a:schemeClr val="tx2"/>
                </a:solidFill>
              </a:rPr>
              <a:pPr fontAlgn="base">
                <a:spcBef>
                  <a:spcPct val="0"/>
                </a:spcBef>
                <a:spcAft>
                  <a:spcPct val="0"/>
                </a:spcAft>
                <a:buClrTx/>
                <a:buFontTx/>
                <a:buNone/>
              </a:pPr>
              <a:t>6</a:t>
            </a:fld>
            <a:endParaRPr lang="en-US" altLang="en-US" sz="1200" smtClean="0">
              <a:solidFill>
                <a:schemeClr val="tx2"/>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pPr eaLnBrk="1" hangingPunct="1"/>
            <a:r>
              <a:rPr lang="en-US" altLang="en-US" smtClean="0"/>
              <a:t>Agency Pilot Projects</a:t>
            </a:r>
          </a:p>
        </p:txBody>
      </p:sp>
      <p:sp>
        <p:nvSpPr>
          <p:cNvPr id="3" name="Content Placeholder 2"/>
          <p:cNvSpPr>
            <a:spLocks noGrp="1"/>
          </p:cNvSpPr>
          <p:nvPr>
            <p:ph idx="1"/>
          </p:nvPr>
        </p:nvSpPr>
        <p:spPr/>
        <p:txBody>
          <a:bodyPr>
            <a:normAutofit fontScale="92500" lnSpcReduction="20000"/>
          </a:bodyPr>
          <a:lstStyle/>
          <a:p>
            <a:pPr marL="0" indent="0" eaLnBrk="1" hangingPunct="1">
              <a:buFont typeface="Arial" panose="020B0604020202020204" pitchFamily="34" charset="0"/>
              <a:buNone/>
              <a:defRPr/>
            </a:pPr>
            <a:r>
              <a:rPr lang="en-US" b="1" dirty="0" smtClean="0"/>
              <a:t>Environmental Quality Board (EQB) Public Meetings - </a:t>
            </a:r>
            <a:r>
              <a:rPr lang="en-US" dirty="0" smtClean="0"/>
              <a:t>The EQB is exploring new and innovative ways to make their monthly board meetings more engaging for communities. This project will pilot the tools to measure engagement at public meetings.</a:t>
            </a:r>
          </a:p>
          <a:p>
            <a:pPr marL="0" indent="0" eaLnBrk="1" hangingPunct="1">
              <a:buFont typeface="Arial" panose="020B0604020202020204" pitchFamily="34" charset="0"/>
              <a:buNone/>
              <a:defRPr/>
            </a:pPr>
            <a:r>
              <a:rPr lang="en-US" b="1" dirty="0" smtClean="0"/>
              <a:t>MnDOT Rethinking I-94 - </a:t>
            </a:r>
            <a:r>
              <a:rPr lang="en-US" dirty="0"/>
              <a:t>MnDOT is working with partners on a two-year project to develop a vision for the Interstate 94 corridor between St. </a:t>
            </a:r>
            <a:r>
              <a:rPr lang="en-US" dirty="0" smtClean="0"/>
              <a:t>Paul </a:t>
            </a:r>
            <a:r>
              <a:rPr lang="en-US" dirty="0"/>
              <a:t>and </a:t>
            </a:r>
            <a:r>
              <a:rPr lang="en-US" dirty="0" smtClean="0"/>
              <a:t>Minneapolis. This project will pilot tools for measuring engagement on large infrastructure projects.</a:t>
            </a:r>
          </a:p>
          <a:p>
            <a:pPr marL="0" indent="0" eaLnBrk="1" hangingPunct="1">
              <a:buFont typeface="Arial" panose="020B0604020202020204" pitchFamily="34" charset="0"/>
              <a:buNone/>
              <a:defRPr/>
            </a:pPr>
            <a:r>
              <a:rPr lang="en-US" b="1" dirty="0" smtClean="0"/>
              <a:t>Olmstead Implementation Office (OIO) Community Engagement Outcomes – </a:t>
            </a:r>
            <a:r>
              <a:rPr lang="en-US" dirty="0" smtClean="0"/>
              <a:t>OIO seeks </a:t>
            </a:r>
            <a:r>
              <a:rPr lang="en-US" dirty="0"/>
              <a:t>to build and train state agencies on a “Community Engagement Outcome Evaluation Toolkit” as they continue to build their capacity for engaging disability communities. </a:t>
            </a:r>
            <a:r>
              <a:rPr lang="en-US" dirty="0" smtClean="0"/>
              <a:t>This project will pilot tools for measuring engagement on large interagency service delivery initiatives.</a:t>
            </a:r>
            <a:endParaRPr lang="en-US" b="1" dirty="0" smtClean="0"/>
          </a:p>
        </p:txBody>
      </p:sp>
      <p:sp>
        <p:nvSpPr>
          <p:cNvPr id="4" name="Footer Placeholder 3"/>
          <p:cNvSpPr>
            <a:spLocks noGrp="1"/>
          </p:cNvSpPr>
          <p:nvPr>
            <p:ph type="ftr" sz="quarter" idx="11"/>
          </p:nvPr>
        </p:nvSpPr>
        <p:spPr/>
        <p:txBody>
          <a:bodyPr/>
          <a:lstStyle/>
          <a:p>
            <a:pPr>
              <a:defRPr/>
            </a:pPr>
            <a:r>
              <a:rPr lang="en-US" dirty="0" smtClean="0">
                <a:solidFill>
                  <a:srgbClr val="000000"/>
                </a:solidFill>
              </a:rPr>
              <a:t>Civic Engagement in Minnesota | mn.gov/mdhr</a:t>
            </a:r>
            <a:endParaRPr lang="en-US" dirty="0">
              <a:solidFill>
                <a:srgbClr val="000000"/>
              </a:solidFill>
            </a:endParaRPr>
          </a:p>
        </p:txBody>
      </p:sp>
      <p:sp>
        <p:nvSpPr>
          <p:cNvPr id="7885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804ECB0F-4AF1-48AB-9E3A-7EE0D8E42538}" type="slidenum">
              <a:rPr lang="en-US" altLang="en-US" sz="1200" smtClean="0">
                <a:solidFill>
                  <a:schemeClr val="tx2"/>
                </a:solidFill>
              </a:rPr>
              <a:pPr fontAlgn="base">
                <a:spcBef>
                  <a:spcPct val="0"/>
                </a:spcBef>
                <a:spcAft>
                  <a:spcPct val="0"/>
                </a:spcAft>
                <a:buClrTx/>
                <a:buFontTx/>
                <a:buNone/>
              </a:pPr>
              <a:t>7</a:t>
            </a:fld>
            <a:endParaRPr lang="en-US" altLang="en-US" sz="1200" smtClean="0">
              <a:solidFill>
                <a:schemeClr val="tx2"/>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pPr eaLnBrk="1" hangingPunct="1"/>
            <a:r>
              <a:rPr lang="en-US" altLang="en-US" smtClean="0"/>
              <a:t>Final Thoughts</a:t>
            </a:r>
          </a:p>
        </p:txBody>
      </p:sp>
      <p:sp>
        <p:nvSpPr>
          <p:cNvPr id="3" name="Content Placeholder 2"/>
          <p:cNvSpPr>
            <a:spLocks noGrp="1"/>
          </p:cNvSpPr>
          <p:nvPr>
            <p:ph idx="1"/>
          </p:nvPr>
        </p:nvSpPr>
        <p:spPr/>
        <p:txBody>
          <a:bodyPr>
            <a:normAutofit fontScale="92500" lnSpcReduction="20000"/>
          </a:bodyPr>
          <a:lstStyle/>
          <a:p>
            <a:pPr eaLnBrk="1" hangingPunct="1">
              <a:defRPr/>
            </a:pPr>
            <a:r>
              <a:rPr lang="en-US" dirty="0" smtClean="0"/>
              <a:t>How to evaluate civic engagement is a big need in state government and is critical to doing our work effectively</a:t>
            </a:r>
          </a:p>
          <a:p>
            <a:pPr eaLnBrk="1" hangingPunct="1">
              <a:defRPr/>
            </a:pPr>
            <a:r>
              <a:rPr lang="en-US" dirty="0" smtClean="0"/>
              <a:t>Many people and agencies are doing and trying different things</a:t>
            </a:r>
          </a:p>
          <a:p>
            <a:pPr eaLnBrk="1" hangingPunct="1">
              <a:defRPr/>
            </a:pPr>
            <a:r>
              <a:rPr lang="en-US" dirty="0" smtClean="0"/>
              <a:t>MDHR will continue to collaborate with MNDOT in developing and sharing evaluation tools for engagement.</a:t>
            </a:r>
          </a:p>
          <a:p>
            <a:pPr eaLnBrk="1" hangingPunct="1">
              <a:defRPr/>
            </a:pPr>
            <a:r>
              <a:rPr lang="en-US" dirty="0" smtClean="0"/>
              <a:t>Reach out to me if you want opportunities to share your work and to be more connected at the larger enterprise level.</a:t>
            </a:r>
          </a:p>
          <a:p>
            <a:pPr marL="457189" lvl="1" indent="0" eaLnBrk="1" hangingPunct="1">
              <a:buFont typeface="Arial" panose="020B0604020202020204" pitchFamily="34" charset="0"/>
              <a:buNone/>
              <a:defRPr/>
            </a:pPr>
            <a:r>
              <a:rPr lang="en-US" dirty="0"/>
              <a:t>	</a:t>
            </a:r>
            <a:r>
              <a:rPr lang="en-US" dirty="0" smtClean="0"/>
              <a:t>Nick Kor</a:t>
            </a:r>
            <a:br>
              <a:rPr lang="en-US" dirty="0" smtClean="0"/>
            </a:br>
            <a:r>
              <a:rPr lang="en-US" dirty="0" smtClean="0"/>
              <a:t>	Civic Engagement Director</a:t>
            </a:r>
            <a:r>
              <a:rPr lang="en-US" dirty="0"/>
              <a:t/>
            </a:r>
            <a:br>
              <a:rPr lang="en-US" dirty="0"/>
            </a:br>
            <a:r>
              <a:rPr lang="en-US" dirty="0" smtClean="0"/>
              <a:t>	651-539-1088</a:t>
            </a:r>
            <a:br>
              <a:rPr lang="en-US" dirty="0" smtClean="0"/>
            </a:br>
            <a:r>
              <a:rPr lang="en-US" dirty="0" smtClean="0"/>
              <a:t>	</a:t>
            </a:r>
            <a:r>
              <a:rPr lang="en-US" dirty="0" smtClean="0">
                <a:hlinkClick r:id="rId2"/>
              </a:rPr>
              <a:t>Nicholas.kor@state.mn.us</a:t>
            </a:r>
            <a:endParaRPr lang="en-US" dirty="0" smtClean="0"/>
          </a:p>
          <a:p>
            <a:pPr marL="457189" lvl="1" indent="0" eaLnBrk="1" hangingPunct="1">
              <a:buFont typeface="Arial" panose="020B0604020202020204" pitchFamily="34" charset="0"/>
              <a:buNone/>
              <a:defRPr/>
            </a:pPr>
            <a:endParaRPr lang="en-US" dirty="0" smtClean="0"/>
          </a:p>
        </p:txBody>
      </p:sp>
      <p:sp>
        <p:nvSpPr>
          <p:cNvPr id="4" name="Footer Placeholder 3"/>
          <p:cNvSpPr>
            <a:spLocks noGrp="1"/>
          </p:cNvSpPr>
          <p:nvPr>
            <p:ph type="ftr" sz="quarter" idx="11"/>
          </p:nvPr>
        </p:nvSpPr>
        <p:spPr/>
        <p:txBody>
          <a:bodyPr/>
          <a:lstStyle/>
          <a:p>
            <a:pPr>
              <a:defRPr/>
            </a:pPr>
            <a:r>
              <a:rPr lang="en-US" dirty="0" smtClean="0">
                <a:solidFill>
                  <a:srgbClr val="000000"/>
                </a:solidFill>
              </a:rPr>
              <a:t>Civic Engagement in Minnesota | mn.gov/mdhr</a:t>
            </a:r>
            <a:endParaRPr lang="en-US" dirty="0">
              <a:solidFill>
                <a:srgbClr val="000000"/>
              </a:solidFill>
            </a:endParaRPr>
          </a:p>
        </p:txBody>
      </p:sp>
      <p:sp>
        <p:nvSpPr>
          <p:cNvPr id="7987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C02FAAAB-A361-45B0-A70C-38BB12EBC2F7}" type="slidenum">
              <a:rPr lang="en-US" altLang="en-US" sz="1200" smtClean="0">
                <a:solidFill>
                  <a:schemeClr val="tx2"/>
                </a:solidFill>
              </a:rPr>
              <a:pPr fontAlgn="base">
                <a:spcBef>
                  <a:spcPct val="0"/>
                </a:spcBef>
                <a:spcAft>
                  <a:spcPct val="0"/>
                </a:spcAft>
                <a:buClrTx/>
                <a:buFontTx/>
                <a:buNone/>
              </a:pPr>
              <a:t>8</a:t>
            </a:fld>
            <a:endParaRPr lang="en-US" altLang="en-US" sz="1200" smtClean="0">
              <a:solidFill>
                <a:schemeClr val="tx2"/>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pPr eaLnBrk="1" hangingPunct="1"/>
            <a:r>
              <a:rPr lang="en-US" altLang="en-US" smtClean="0"/>
              <a:t>Plug evaluation Into planning</a:t>
            </a:r>
          </a:p>
        </p:txBody>
      </p:sp>
      <p:sp>
        <p:nvSpPr>
          <p:cNvPr id="8089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spcAft>
                <a:spcPts val="1000"/>
              </a:spcAft>
              <a:buClr>
                <a:schemeClr val="accent1"/>
              </a:buClr>
              <a:buFont typeface="Arial" panose="020B0604020202020204" pitchFamily="34" charset="0"/>
              <a:buChar char="•"/>
              <a:defRPr sz="2500">
                <a:solidFill>
                  <a:schemeClr val="tx1"/>
                </a:solidFill>
                <a:latin typeface="Calibri" panose="020F0502020204030204" pitchFamily="34" charset="0"/>
              </a:defRPr>
            </a:lvl1pPr>
            <a:lvl2pPr marL="742950" indent="-285750">
              <a:spcBef>
                <a:spcPts val="500"/>
              </a:spcBef>
              <a:spcAft>
                <a:spcPts val="1000"/>
              </a:spcAft>
              <a:buClr>
                <a:schemeClr val="accent1"/>
              </a:buClr>
              <a:buFont typeface="Arial" panose="020B0604020202020204" pitchFamily="34" charset="0"/>
              <a:buChar char="•"/>
              <a:defRPr sz="2100">
                <a:solidFill>
                  <a:schemeClr val="tx1"/>
                </a:solidFill>
                <a:latin typeface="Calibri" panose="020F0502020204030204" pitchFamily="34" charset="0"/>
              </a:defRPr>
            </a:lvl2pPr>
            <a:lvl3pPr marL="11430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3pPr>
            <a:lvl4pPr marL="16002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ts val="500"/>
              </a:spcBef>
              <a:spcAft>
                <a:spcPts val="1000"/>
              </a:spcAft>
              <a:buClr>
                <a:schemeClr val="accent1"/>
              </a:buClr>
              <a:buFont typeface="Arial" panose="020B0604020202020204" pitchFamily="34" charset="0"/>
              <a:buChar char="•"/>
              <a:defRPr sz="1700">
                <a:solidFill>
                  <a:schemeClr val="tx1"/>
                </a:solidFill>
                <a:latin typeface="Calibri" panose="020F0502020204030204" pitchFamily="34" charset="0"/>
              </a:defRPr>
            </a:lvl9pPr>
          </a:lstStyle>
          <a:p>
            <a:pPr fontAlgn="base">
              <a:spcBef>
                <a:spcPct val="0"/>
              </a:spcBef>
              <a:spcAft>
                <a:spcPct val="0"/>
              </a:spcAft>
              <a:buClrTx/>
              <a:buFontTx/>
              <a:buNone/>
            </a:pPr>
            <a:fld id="{A79FC946-04B2-4663-97B4-9B518B3ABD55}" type="slidenum">
              <a:rPr lang="en-US" altLang="en-US" sz="1200" smtClean="0">
                <a:solidFill>
                  <a:schemeClr val="tx2"/>
                </a:solidFill>
              </a:rPr>
              <a:pPr fontAlgn="base">
                <a:spcBef>
                  <a:spcPct val="0"/>
                </a:spcBef>
                <a:spcAft>
                  <a:spcPct val="0"/>
                </a:spcAft>
                <a:buClrTx/>
                <a:buFontTx/>
                <a:buNone/>
              </a:pPr>
              <a:t>9</a:t>
            </a:fld>
            <a:endParaRPr lang="en-US" altLang="en-US" sz="1200" smtClean="0">
              <a:solidFill>
                <a:schemeClr val="tx2"/>
              </a:solidFill>
            </a:endParaRPr>
          </a:p>
        </p:txBody>
      </p:sp>
      <p:graphicFrame>
        <p:nvGraphicFramePr>
          <p:cNvPr id="8" name="Diagram 7" descr="&#10;Before &#10;(Pre)&#10;Characteristics of audiences/segments (traditions, attitudes, values, behaviors, etc.)&#10;Conceptual preferences (designs/solutions, content, methods of engagement, etc.)&#10;&#10;During&#10;Specific preferences (design elements, communication and engagement methods, etc.) &#10;Evaluation of specific efforts right after they happen&#10;Changing needs, as plans and projects progress&#10;&#10;After &#10;(Post)&#10;Awareness of information/engagement opportunities&#10;Evaluation of all the communication/public engagement efforts&#10;Assessment of overall goals (for the work, completed project, livability, MnDOT, etc.)&#10;"/>
          <p:cNvGraphicFramePr/>
          <p:nvPr>
            <p:extLst>
              <p:ext uri="{D42A27DB-BD31-4B8C-83A1-F6EECF244321}">
                <p14:modId xmlns:p14="http://schemas.microsoft.com/office/powerpoint/2010/main" val="1905724376"/>
              </p:ext>
            </p:extLst>
          </p:nvPr>
        </p:nvGraphicFramePr>
        <p:xfrm>
          <a:off x="616945" y="1388126"/>
          <a:ext cx="10913067" cy="51507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Up-Down Arrow 1" descr="Blue arrow pointing up and down the Before/During/After diagram"/>
          <p:cNvSpPr/>
          <p:nvPr/>
        </p:nvSpPr>
        <p:spPr>
          <a:xfrm>
            <a:off x="11530013" y="2360613"/>
            <a:ext cx="352425" cy="284638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altLang="en-US" smtClean="0"/>
              <a:t>Quick Examples to Highlight  </a:t>
            </a:r>
          </a:p>
        </p:txBody>
      </p:sp>
      <p:sp>
        <p:nvSpPr>
          <p:cNvPr id="3" name="Content Placeholder 2"/>
          <p:cNvSpPr>
            <a:spLocks noGrp="1"/>
          </p:cNvSpPr>
          <p:nvPr>
            <p:ph idx="1"/>
          </p:nvPr>
        </p:nvSpPr>
        <p:spPr>
          <a:xfrm>
            <a:off x="750888" y="1446213"/>
            <a:ext cx="10515600" cy="4530725"/>
          </a:xfrm>
        </p:spPr>
        <p:txBody>
          <a:bodyPr/>
          <a:lstStyle/>
          <a:p>
            <a:pPr>
              <a:defRPr/>
            </a:pPr>
            <a:r>
              <a:rPr lang="en-US" altLang="en-US" dirty="0" smtClean="0"/>
              <a:t>“BEFORE” Example:  </a:t>
            </a:r>
            <a:r>
              <a:rPr lang="en-US" altLang="en-US" b="1" dirty="0" smtClean="0"/>
              <a:t>Social media pilot study</a:t>
            </a:r>
          </a:p>
          <a:p>
            <a:pPr lvl="1">
              <a:defRPr/>
            </a:pPr>
            <a:r>
              <a:rPr lang="en-US" altLang="en-US" dirty="0" smtClean="0"/>
              <a:t>A follow-up effort to get more actionable detail</a:t>
            </a:r>
          </a:p>
          <a:p>
            <a:pPr lvl="1">
              <a:defRPr/>
            </a:pPr>
            <a:r>
              <a:rPr lang="en-US" altLang="en-US" dirty="0" smtClean="0"/>
              <a:t>Show different ways to use this data</a:t>
            </a:r>
          </a:p>
          <a:p>
            <a:pPr marL="457200" lvl="1" indent="0">
              <a:buFont typeface="Arial" panose="020B0604020202020204" pitchFamily="34" charset="0"/>
              <a:buNone/>
              <a:defRPr/>
            </a:pPr>
            <a:endParaRPr lang="en-US" altLang="en-US" dirty="0" smtClean="0"/>
          </a:p>
          <a:p>
            <a:pPr>
              <a:defRPr/>
            </a:pPr>
            <a:r>
              <a:rPr lang="en-US" altLang="en-US" dirty="0" smtClean="0"/>
              <a:t>“AFTER” (Post) Example:  </a:t>
            </a:r>
            <a:r>
              <a:rPr lang="en-US" altLang="en-US" b="1" dirty="0" smtClean="0"/>
              <a:t>Highway 53 post-project pilot evaluation</a:t>
            </a:r>
          </a:p>
          <a:p>
            <a:pPr lvl="1">
              <a:defRPr/>
            </a:pPr>
            <a:r>
              <a:rPr lang="en-US" altLang="en-US" dirty="0" smtClean="0"/>
              <a:t>Research design considerations</a:t>
            </a:r>
          </a:p>
          <a:p>
            <a:pPr lvl="1">
              <a:defRPr/>
            </a:pPr>
            <a:r>
              <a:rPr lang="en-US" altLang="en-US" dirty="0" smtClean="0"/>
              <a:t>What we learned about PE and evaluation  </a:t>
            </a:r>
          </a:p>
          <a:p>
            <a:pPr lvl="1">
              <a:defRPr/>
            </a:pPr>
            <a:r>
              <a:rPr lang="en-US" altLang="en-US" dirty="0" smtClean="0"/>
              <a:t>How project teams can contribute to and use evaluation insights</a:t>
            </a:r>
          </a:p>
        </p:txBody>
      </p:sp>
      <p:sp>
        <p:nvSpPr>
          <p:cNvPr id="6" name="Slide Number Placeholder 5"/>
          <p:cNvSpPr>
            <a:spLocks noGrp="1"/>
          </p:cNvSpPr>
          <p:nvPr>
            <p:ph type="sldNum" sz="quarter" idx="12"/>
          </p:nvPr>
        </p:nvSpPr>
        <p:spPr/>
        <p:txBody>
          <a:bodyPr/>
          <a:lstStyle/>
          <a:p>
            <a:pPr>
              <a:defRPr/>
            </a:pPr>
            <a:fld id="{85AC5A06-D55C-4C5A-A9C8-68D2CB0DA498}" type="slidenum">
              <a:rPr lang="en-US" smtClean="0"/>
              <a:pPr>
                <a:defRPr/>
              </a:pPr>
              <a:t>10</a:t>
            </a:fld>
            <a:endParaRPr lang="en-US" dirty="0"/>
          </a:p>
        </p:txBody>
      </p:sp>
      <p:sp>
        <p:nvSpPr>
          <p:cNvPr id="7" name="7-Point Star 6"/>
          <p:cNvSpPr/>
          <p:nvPr/>
        </p:nvSpPr>
        <p:spPr>
          <a:xfrm>
            <a:off x="9128125" y="1393825"/>
            <a:ext cx="2593975" cy="2317750"/>
          </a:xfrm>
          <a:prstGeom prst="star7">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2400" dirty="0"/>
              <a:t>Insightful </a:t>
            </a:r>
            <a:r>
              <a:rPr lang="en-US" sz="2400" u="sng" dirty="0"/>
              <a:t>first</a:t>
            </a:r>
            <a:r>
              <a:rPr lang="en-US" sz="2400" dirty="0"/>
              <a:t> steps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IT" id="{43004C98-5B53-4D58-92B4-D334E886AB92}" vid="{BCC84AB3-760B-4B29-9458-5FA6845EC3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0DFDE64AAE0974A8908DD3553DDBF03" ma:contentTypeVersion="0" ma:contentTypeDescription="Create a new document." ma:contentTypeScope="" ma:versionID="46a287b4c15f326c72e9d063441dc0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FD9223-248A-4691-BB63-6D0CDBFC3A65}">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www.w3.org/XML/1998/namespace"/>
  </ds:schemaRefs>
</ds:datastoreItem>
</file>

<file path=customXml/itemProps2.xml><?xml version="1.0" encoding="utf-8"?>
<ds:datastoreItem xmlns:ds="http://schemas.openxmlformats.org/officeDocument/2006/customXml" ds:itemID="{F1B02A75-BCB0-4986-B381-502234F6C7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MN.IT</Template>
  <TotalTime>22667</TotalTime>
  <Words>722</Words>
  <Application>Microsoft Office PowerPoint</Application>
  <PresentationFormat>Widescreen</PresentationFormat>
  <Paragraphs>85</Paragraphs>
  <Slides>10</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&amp;quot</vt:lpstr>
      <vt:lpstr>Arial</vt:lpstr>
      <vt:lpstr>Calibri</vt:lpstr>
      <vt:lpstr>NeueHaasGroteskText Std</vt:lpstr>
      <vt:lpstr>MN.IT</vt:lpstr>
      <vt:lpstr>Public Engagement Workshop</vt:lpstr>
      <vt:lpstr>Evaluation </vt:lpstr>
      <vt:lpstr>MnDOT’s  Evaluation Goal </vt:lpstr>
      <vt:lpstr>Enterprise Initiative</vt:lpstr>
      <vt:lpstr>Background</vt:lpstr>
      <vt:lpstr>Project Overview</vt:lpstr>
      <vt:lpstr>Agency Pilot Projects</vt:lpstr>
      <vt:lpstr>Final Thoughts</vt:lpstr>
      <vt:lpstr>Plug evaluation Into planning</vt:lpstr>
      <vt:lpstr>Quick Examples to Highlight  </vt:lpstr>
    </vt:vector>
  </TitlesOfParts>
  <Company>State of Minnesota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of Minnesota Sample PowerPoint Template</dc:title>
  <dc:subject>PowerPoint Template</dc:subject>
  <dc:creator>MN.IT Services Communications</dc:creator>
  <cp:keywords>PowerPoint, Template</cp:keywords>
  <dc:description>Version 1.1, Released 8-2016</dc:description>
  <cp:lastModifiedBy>Micheal Foley</cp:lastModifiedBy>
  <cp:revision>830</cp:revision>
  <cp:lastPrinted>2018-03-12T16:23:51Z</cp:lastPrinted>
  <dcterms:created xsi:type="dcterms:W3CDTF">2016-01-06T16:54:03Z</dcterms:created>
  <dcterms:modified xsi:type="dcterms:W3CDTF">2018-04-02T17:41:30Z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0x01010090DFDE64AAE0974A8908DD3553DDBF03</vt:lpwstr>
  </property>
</Properties>
</file>