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1" r:id="rId2"/>
  </p:sldMasterIdLst>
  <p:notesMasterIdLst>
    <p:notesMasterId r:id="rId10"/>
  </p:notesMasterIdLst>
  <p:sldIdLst>
    <p:sldId id="260" r:id="rId3"/>
    <p:sldId id="263" r:id="rId4"/>
    <p:sldId id="275" r:id="rId5"/>
    <p:sldId id="273" r:id="rId6"/>
    <p:sldId id="276" r:id="rId7"/>
    <p:sldId id="274" r:id="rId8"/>
    <p:sldId id="27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82" d="100"/>
          <a:sy n="82" d="100"/>
        </p:scale>
        <p:origin x="126" y="8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68BB25-3C9E-49AB-86CE-8FEE3FD84C30}" type="datetimeFigureOut">
              <a:rPr lang="en-US" smtClean="0"/>
              <a:t>4/2/2018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06FA86-C946-47D1-9F2B-3F0084EE18CB}" type="slidenum">
              <a:rPr lang="en-US" smtClean="0"/>
              <a:t>‹#›</a:t>
            </a:fld>
            <a:endParaRPr lang="en-US"/>
          </a:p>
        </p:txBody>
      </p:sp>
    </p:spTree>
    <p:extLst>
      <p:ext uri="{BB962C8B-B14F-4D97-AF65-F5344CB8AC3E}">
        <p14:creationId xmlns:p14="http://schemas.microsoft.com/office/powerpoint/2010/main" val="1141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3550D9-EA74-435E-8F5D-8A581C115ABC}"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771250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7</a:t>
            </a:fld>
            <a:endParaRPr lang="en-US" dirty="0"/>
          </a:p>
        </p:txBody>
      </p:sp>
    </p:spTree>
    <p:extLst>
      <p:ext uri="{BB962C8B-B14F-4D97-AF65-F5344CB8AC3E}">
        <p14:creationId xmlns:p14="http://schemas.microsoft.com/office/powerpoint/2010/main" val="12439359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Logo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smtClean="0"/>
              <a:t>Click to enter the slideshow title</a:t>
            </a:r>
            <a:endParaRPr lang="en-US" dirty="0"/>
          </a:p>
        </p:txBody>
      </p:sp>
      <p:sp>
        <p:nvSpPr>
          <p:cNvPr id="3" name="Rectangle 2"/>
          <p:cNvSpPr/>
          <p:nvPr userDrawn="1"/>
        </p:nvSpPr>
        <p:spPr>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solidFill>
                  <a:srgbClr val="000000"/>
                </a:solidFill>
              </a:rPr>
              <a:pPr/>
              <a:t>4/2/2018</a:t>
            </a:fld>
            <a:endParaRPr lang="en-US" dirty="0">
              <a:solidFill>
                <a:srgbClr val="000000"/>
              </a:solidFill>
            </a:endParaRPr>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46183" y="1842964"/>
            <a:ext cx="7099634" cy="841248"/>
          </a:xfrm>
          <a:prstGeom prst="rect">
            <a:avLst/>
          </a:prstGeom>
        </p:spPr>
      </p:pic>
    </p:spTree>
    <p:extLst>
      <p:ext uri="{BB962C8B-B14F-4D97-AF65-F5344CB8AC3E}">
        <p14:creationId xmlns:p14="http://schemas.microsoft.com/office/powerpoint/2010/main" val="133244483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Logo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smtClean="0"/>
              <a:t>Click to enter the slideshow title</a:t>
            </a:r>
            <a:endParaRPr lang="en-US" dirty="0"/>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solidFill>
                  <a:srgbClr val="000000"/>
                </a:solidFill>
              </a:rPr>
              <a:pPr/>
              <a:t>4/2/2018</a:t>
            </a:fld>
            <a:endParaRPr lang="en-US" dirty="0">
              <a:solidFill>
                <a:srgbClr val="000000"/>
              </a:solidFill>
            </a:endParaRPr>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4"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46185" y="1842964"/>
            <a:ext cx="7099630" cy="841248"/>
          </a:xfrm>
          <a:prstGeom prst="rect">
            <a:avLst/>
          </a:prstGeom>
        </p:spPr>
      </p:pic>
    </p:spTree>
    <p:extLst>
      <p:ext uri="{BB962C8B-B14F-4D97-AF65-F5344CB8AC3E}">
        <p14:creationId xmlns:p14="http://schemas.microsoft.com/office/powerpoint/2010/main" val="402096720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hot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smtClean="0"/>
              <a:t>Click to enter the slideshow title</a:t>
            </a:r>
            <a:endParaRPr lang="en-US" dirty="0"/>
          </a:p>
        </p:txBody>
      </p:sp>
      <p:sp>
        <p:nvSpPr>
          <p:cNvPr id="3" name="Rectangle 2"/>
          <p:cNvSpPr/>
          <p:nvPr userDrawn="1"/>
        </p:nvSpPr>
        <p:spPr>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Text Placeholder 10"/>
          <p:cNvSpPr>
            <a:spLocks noGrp="1"/>
          </p:cNvSpPr>
          <p:nvPr>
            <p:ph type="body" sz="quarter" idx="14" hasCustomPrompt="1"/>
          </p:nvPr>
        </p:nvSpPr>
        <p:spPr>
          <a:xfrm>
            <a:off x="2802467" y="5041204"/>
            <a:ext cx="6587067" cy="1097128"/>
          </a:xfrm>
        </p:spPr>
        <p:txBody>
          <a:bodyPr>
            <a:normAutofit/>
          </a:bodyPr>
          <a:lstStyle>
            <a:lvl1pPr marL="0" indent="0" algn="ctr">
              <a:spcBef>
                <a:spcPts val="0"/>
              </a:spcBef>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pic>
        <p:nvPicPr>
          <p:cNvPr id="4"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8553" y="6000575"/>
            <a:ext cx="3858492" cy="457200"/>
          </a:xfrm>
          <a:prstGeom prst="rect">
            <a:avLst/>
          </a:prstGeom>
        </p:spPr>
      </p:pic>
      <p:sp>
        <p:nvSpPr>
          <p:cNvPr id="9" name="Footer Placeholder 4"/>
          <p:cNvSpPr>
            <a:spLocks noGrp="1"/>
          </p:cNvSpPr>
          <p:nvPr>
            <p:ph type="ftr" sz="quarter" idx="3"/>
          </p:nvPr>
        </p:nvSpPr>
        <p:spPr>
          <a:xfrm>
            <a:off x="6253560" y="6138332"/>
            <a:ext cx="5587647" cy="365125"/>
          </a:xfrm>
          <a:prstGeom prst="rect">
            <a:avLst/>
          </a:prstGeom>
        </p:spPr>
        <p:txBody>
          <a:bodyPr anchor="b"/>
          <a:lstStyle>
            <a:lvl1pPr algn="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6" name="Picture Placeholder 5"/>
          <p:cNvSpPr>
            <a:spLocks noGrp="1"/>
          </p:cNvSpPr>
          <p:nvPr>
            <p:ph type="pic" sz="quarter" idx="17"/>
          </p:nvPr>
        </p:nvSpPr>
        <p:spPr>
          <a:xfrm>
            <a:off x="0" y="0"/>
            <a:ext cx="12192000" cy="3380732"/>
          </a:xfrm>
        </p:spPr>
        <p:txBody>
          <a:bodyPr/>
          <a:lstStyle/>
          <a:p>
            <a:endParaRPr lang="en-US" dirty="0"/>
          </a:p>
        </p:txBody>
      </p:sp>
    </p:spTree>
    <p:extLst>
      <p:ext uri="{BB962C8B-B14F-4D97-AF65-F5344CB8AC3E}">
        <p14:creationId xmlns:p14="http://schemas.microsoft.com/office/powerpoint/2010/main" val="36587490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3865"/>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Agenda</a:t>
            </a:r>
            <a:endParaRPr lang="en-US" dirty="0"/>
          </a:p>
        </p:txBody>
      </p:sp>
      <p:sp>
        <p:nvSpPr>
          <p:cNvPr id="12" name="Table Placeholder 9"/>
          <p:cNvSpPr>
            <a:spLocks noGrp="1"/>
          </p:cNvSpPr>
          <p:nvPr>
            <p:ph type="tbl" sz="quarter" idx="13"/>
          </p:nvPr>
        </p:nvSpPr>
        <p:spPr>
          <a:xfrm>
            <a:off x="838200" y="1335088"/>
            <a:ext cx="10515600" cy="4841875"/>
          </a:xfrm>
        </p:spPr>
        <p:txBody>
          <a:bodyPr/>
          <a:lstStyle/>
          <a:p>
            <a:endParaRPr lang="en-US"/>
          </a:p>
        </p:txBody>
      </p:sp>
      <p:sp>
        <p:nvSpPr>
          <p:cNvPr id="4" name="Date Placeholder 3"/>
          <p:cNvSpPr>
            <a:spLocks noGrp="1"/>
          </p:cNvSpPr>
          <p:nvPr>
            <p:ph type="dt" sz="half" idx="10"/>
          </p:nvPr>
        </p:nvSpPr>
        <p:spPr/>
        <p:txBody>
          <a:bodyPr/>
          <a:lstStyle/>
          <a:p>
            <a:fld id="{9A198C9B-0587-4A1E-9E03-E4C9FE222F08}" type="datetime1">
              <a:rPr lang="en-US" smtClean="0">
                <a:solidFill>
                  <a:srgbClr val="000000"/>
                </a:solidFill>
              </a:rPr>
              <a:pPr/>
              <a:t>4/2/2018</a:t>
            </a:fld>
            <a:endParaRPr lang="en-US" dirty="0">
              <a:solidFill>
                <a:srgbClr val="000000"/>
              </a:solidFill>
            </a:endParaRPr>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243289174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smtClean="0"/>
              <a:t>Click to edit section title</a:t>
            </a:r>
            <a:endParaRPr lang="en-US" dirty="0"/>
          </a:p>
        </p:txBody>
      </p:sp>
      <p:pic>
        <p:nvPicPr>
          <p:cNvPr id="13"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88562" y="705498"/>
            <a:ext cx="3858492" cy="457200"/>
          </a:xfrm>
          <a:prstGeom prst="rect">
            <a:avLst/>
          </a:prstGeom>
        </p:spPr>
      </p:pic>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Text Placeholder 10"/>
          <p:cNvSpPr>
            <a:spLocks noGrp="1"/>
          </p:cNvSpPr>
          <p:nvPr>
            <p:ph type="body" sz="quarter" idx="14" hasCustomPrompt="1"/>
          </p:nvPr>
        </p:nvSpPr>
        <p:spPr>
          <a:xfrm>
            <a:off x="2802467" y="5644884"/>
            <a:ext cx="6587067" cy="440970"/>
          </a:xfrm>
        </p:spPr>
        <p:txBody>
          <a:bodyPr>
            <a:normAutofit/>
          </a:bodyPr>
          <a:lstStyle>
            <a:lvl1pPr marL="0" indent="0" algn="ctr">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p:txBody>
      </p:sp>
      <p:sp>
        <p:nvSpPr>
          <p:cNvPr id="11" name="Picture Placeholder 2"/>
          <p:cNvSpPr>
            <a:spLocks noGrp="1"/>
          </p:cNvSpPr>
          <p:nvPr>
            <p:ph type="pic" sz="quarter" idx="13" hasCustomPrompt="1"/>
          </p:nvPr>
        </p:nvSpPr>
        <p:spPr>
          <a:xfrm>
            <a:off x="0" y="1789113"/>
            <a:ext cx="12192000" cy="2298700"/>
          </a:xfrm>
        </p:spPr>
        <p:txBody>
          <a:bodyPr/>
          <a:lstStyle/>
          <a:p>
            <a:r>
              <a:rPr lang="en-US" dirty="0" smtClean="0"/>
              <a:t>Click Icon to add picture</a:t>
            </a:r>
            <a:endParaRPr lang="en-US" dirty="0"/>
          </a:p>
        </p:txBody>
      </p:sp>
      <p:sp>
        <p:nvSpPr>
          <p:cNvPr id="18" name="Date Placeholder 17"/>
          <p:cNvSpPr>
            <a:spLocks noGrp="1"/>
          </p:cNvSpPr>
          <p:nvPr>
            <p:ph type="dt" sz="half" idx="15"/>
          </p:nvPr>
        </p:nvSpPr>
        <p:spPr/>
        <p:txBody>
          <a:bodyPr/>
          <a:lstStyle/>
          <a:p>
            <a:fld id="{A8CA1A9B-139F-4606-AD0A-F3253110DAE5}" type="datetime1">
              <a:rPr lang="en-US" smtClean="0">
                <a:solidFill>
                  <a:srgbClr val="000000"/>
                </a:solidFill>
              </a:rPr>
              <a:pPr/>
              <a:t>4/2/2018</a:t>
            </a:fld>
            <a:endParaRPr lang="en-US" dirty="0">
              <a:solidFill>
                <a:srgbClr val="000000"/>
              </a:solidFill>
            </a:endParaRPr>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07451584"/>
      </p:ext>
    </p:extLst>
  </p:cSld>
  <p:clrMapOvr>
    <a:masterClrMapping/>
  </p:clrMapOvr>
  <p:timing>
    <p:tnLst>
      <p:par>
        <p:cTn id="1" dur="indefinite" restart="never" nodeType="tmRoot"/>
      </p:par>
    </p:tnLst>
  </p:timing>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24D5D47-1752-4D84-8BFB-C2F71A34C932}" type="datetime1">
              <a:rPr lang="en-US" smtClean="0">
                <a:solidFill>
                  <a:srgbClr val="000000"/>
                </a:solidFill>
              </a:rPr>
              <a:pPr/>
              <a:t>4/2/2018</a:t>
            </a:fld>
            <a:endParaRPr lang="en-US" dirty="0">
              <a:solidFill>
                <a:srgbClr val="000000"/>
              </a:solidFill>
            </a:endParaRPr>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186982987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plit White 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7C198DD1-C477-482D-A126-3FBDD1778E48}" type="datetime1">
              <a:rPr lang="en-US" smtClean="0">
                <a:solidFill>
                  <a:srgbClr val="000000"/>
                </a:solidFill>
              </a:rPr>
              <a:pPr/>
              <a:t>4/2/2018</a:t>
            </a:fld>
            <a:endParaRPr lang="en-US" dirty="0">
              <a:solidFill>
                <a:srgbClr val="000000"/>
              </a:solidFill>
            </a:endParaRPr>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10" name="Rectangle 9"/>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8BE21"/>
              </a:solidFill>
            </a:endParaRPr>
          </a:p>
        </p:txBody>
      </p:sp>
    </p:spTree>
    <p:extLst>
      <p:ext uri="{BB962C8B-B14F-4D97-AF65-F5344CB8AC3E}">
        <p14:creationId xmlns:p14="http://schemas.microsoft.com/office/powerpoint/2010/main" val="286467203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1_Title and Content (Boxed)">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A198C9B-0587-4A1E-9E03-E4C9FE222F08}" type="datetime1">
              <a:rPr lang="en-US" smtClean="0">
                <a:solidFill>
                  <a:srgbClr val="000000"/>
                </a:solidFill>
              </a:rPr>
              <a:pPr/>
              <a:t>4/2/2018</a:t>
            </a:fld>
            <a:endParaRPr lang="en-US" dirty="0">
              <a:solidFill>
                <a:srgbClr val="000000"/>
              </a:solidFill>
            </a:endParaRPr>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 </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146108823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plit Boxed)">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5485A5BA-A5F9-4138-9E4B-FFD626F6437A}" type="datetime1">
              <a:rPr lang="en-US" smtClean="0">
                <a:solidFill>
                  <a:srgbClr val="000000"/>
                </a:solidFill>
              </a:rPr>
              <a:pPr/>
              <a:t>4/2/2018</a:t>
            </a:fld>
            <a:endParaRPr lang="en-US" dirty="0">
              <a:solidFill>
                <a:srgbClr val="000000"/>
              </a:solidFill>
            </a:endParaRPr>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9685862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12192000" cy="5638802"/>
          </a:xfrm>
        </p:spPr>
        <p:txBody>
          <a:bodyPr/>
          <a:lstStyle/>
          <a:p>
            <a:r>
              <a:rPr lang="en-US" dirty="0" smtClean="0"/>
              <a:t>Click Icon to add picture</a:t>
            </a:r>
            <a:endParaRPr lang="en-US" dirty="0"/>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12E8677-C648-465D-82CD-E88587B4845D}" type="datetime1">
              <a:rPr lang="en-US" smtClean="0">
                <a:solidFill>
                  <a:srgbClr val="000000"/>
                </a:solidFill>
              </a:rPr>
              <a:pPr/>
              <a:t>4/2/2018</a:t>
            </a:fld>
            <a:endParaRPr lang="en-US" dirty="0">
              <a:solidFill>
                <a:srgbClr val="000000"/>
              </a:solidFill>
            </a:endParaRPr>
          </a:p>
        </p:txBody>
      </p:sp>
      <p:sp>
        <p:nvSpPr>
          <p:cNvPr id="13"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77997566"/>
      </p:ext>
    </p:extLst>
  </p:cSld>
  <p:clrMapOvr>
    <a:masterClrMapping/>
  </p:clrMapOvr>
  <p:timing>
    <p:tnLst>
      <p:par>
        <p:cTn id="1" dur="indefinite" restart="never" nodeType="tmRoot"/>
      </p:par>
    </p:tnLst>
  </p:timing>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12192000" cy="5638802"/>
          </a:xfrm>
        </p:spPr>
        <p:txBody>
          <a:bodyPr/>
          <a:lstStyle>
            <a:lvl1pPr>
              <a:defRPr baseline="0"/>
            </a:lvl1pPr>
          </a:lstStyle>
          <a:p>
            <a:r>
              <a:rPr lang="en-US" dirty="0" smtClean="0"/>
              <a:t>Click Icon to add picture</a:t>
            </a:r>
            <a:endParaRPr lang="en-US" dirty="0"/>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20D07D7-46FB-4D7C-9C8F-0C340D091257}" type="datetime1">
              <a:rPr lang="en-US" smtClean="0">
                <a:solidFill>
                  <a:srgbClr val="000000"/>
                </a:solidFill>
              </a:rPr>
              <a:pPr/>
              <a:t>4/2/2018</a:t>
            </a:fld>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Tree>
    <p:extLst>
      <p:ext uri="{BB962C8B-B14F-4D97-AF65-F5344CB8AC3E}">
        <p14:creationId xmlns:p14="http://schemas.microsoft.com/office/powerpoint/2010/main" val="1041625433"/>
      </p:ext>
    </p:extLst>
  </p:cSld>
  <p:clrMapOvr>
    <a:masterClrMapping/>
  </p:clrMapOvr>
  <p:timing>
    <p:tnLst>
      <p:par>
        <p:cTn id="1" dur="indefinite" restart="never" nodeType="tmRoot"/>
      </p:par>
    </p:tnLst>
  </p:timing>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olid White)">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p>
            <a:fld id="{66C283A4-7960-4BFD-B3A5-A2CC5BB2A473}" type="datetime1">
              <a:rPr lang="en-US" smtClean="0">
                <a:solidFill>
                  <a:srgbClr val="000000"/>
                </a:solidFill>
              </a:rPr>
              <a:pPr/>
              <a:t>4/2/2018</a:t>
            </a:fld>
            <a:endParaRPr lang="en-US" dirty="0">
              <a:solidFill>
                <a:srgbClr val="000000"/>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11029061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olid Dark)">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solidFill>
                  <a:srgbClr val="FFFFFF"/>
                </a:solidFill>
              </a:rPr>
              <a:pPr/>
              <a:t>4/2/2018</a:t>
            </a:fld>
            <a:endParaRPr lang="en-US" dirty="0">
              <a:solidFill>
                <a:srgbClr val="FFFFFF"/>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59418505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Solid Dark)">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solidFill>
                  <a:srgbClr val="FFFFFF"/>
                </a:solidFill>
              </a:rPr>
              <a:pPr/>
              <a:t>4/2/2018</a:t>
            </a:fld>
            <a:endParaRPr lang="en-US" dirty="0">
              <a:solidFill>
                <a:srgbClr val="FFFFFF"/>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55558184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olid Lt Gra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solidFill>
                  <a:srgbClr val="000000"/>
                </a:solidFill>
              </a:rPr>
              <a:pPr/>
              <a:t>4/2/2018</a:t>
            </a:fld>
            <a:endParaRPr lang="en-US" dirty="0">
              <a:solidFill>
                <a:srgbClr val="000000"/>
              </a:solidFill>
            </a:endParaRPr>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1932576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Solid Dark)">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solidFill>
                  <a:srgbClr val="FFFFFF"/>
                </a:solidFill>
              </a:rPr>
              <a:pPr/>
              <a:t>4/2/2018</a:t>
            </a:fld>
            <a:endParaRPr lang="en-US" dirty="0">
              <a:solidFill>
                <a:srgbClr val="FFFFFF"/>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76114945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Solid Dark)">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solidFill>
                  <a:srgbClr val="FFFFFF"/>
                </a:solidFill>
              </a:rPr>
              <a:pPr/>
              <a:t>4/2/2018</a:t>
            </a:fld>
            <a:endParaRPr lang="en-US" dirty="0">
              <a:solidFill>
                <a:srgbClr val="FFFFFF"/>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65705337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Solid Lt Gra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a:lstStyle>
            <a:lvl1pPr>
              <a:buClr>
                <a:schemeClr val="tx1"/>
              </a:buClr>
              <a:defRPr>
                <a:solidFill>
                  <a:schemeClr val="tx1"/>
                </a:solidFill>
              </a:defRPr>
            </a:lvl1pPr>
          </a:lstStyle>
          <a:p>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solidFill>
                  <a:srgbClr val="000000"/>
                </a:solidFill>
              </a:rPr>
              <a:pPr/>
              <a:t>4/2/2018</a:t>
            </a:fld>
            <a:endParaRPr lang="en-US" dirty="0">
              <a:solidFill>
                <a:srgbClr val="000000"/>
              </a:solidFill>
            </a:endParaRPr>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2682698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Picture Placeholder 2"/>
          <p:cNvSpPr>
            <a:spLocks noGrp="1"/>
          </p:cNvSpPr>
          <p:nvPr>
            <p:ph type="pic" sz="quarter" idx="13" hasCustomPrompt="1"/>
          </p:nvPr>
        </p:nvSpPr>
        <p:spPr>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4" name="Picture Placeholder 2"/>
          <p:cNvSpPr>
            <a:spLocks noGrp="1"/>
          </p:cNvSpPr>
          <p:nvPr>
            <p:ph type="pic" sz="quarter" idx="20" hasCustomPrompt="1"/>
          </p:nvPr>
        </p:nvSpPr>
        <p:spPr>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Date Placeholder 2"/>
          <p:cNvSpPr>
            <a:spLocks noGrp="1"/>
          </p:cNvSpPr>
          <p:nvPr>
            <p:ph type="dt" sz="half" idx="10"/>
          </p:nvPr>
        </p:nvSpPr>
        <p:spPr/>
        <p:txBody>
          <a:bodyPr/>
          <a:lstStyle/>
          <a:p>
            <a:fld id="{936DB2D6-5DF4-4264-A4A1-7D3EAF38D255}" type="datetime1">
              <a:rPr lang="en-US" smtClean="0">
                <a:solidFill>
                  <a:srgbClr val="000000"/>
                </a:solidFill>
              </a:rPr>
              <a:pPr/>
              <a:t>4/2/2018</a:t>
            </a:fld>
            <a:endParaRPr lang="en-US" dirty="0">
              <a:solidFill>
                <a:srgbClr val="000000"/>
              </a:solidFill>
            </a:endParaRPr>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92566808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Picture Placeholder 2"/>
          <p:cNvSpPr>
            <a:spLocks noGrp="1"/>
          </p:cNvSpPr>
          <p:nvPr>
            <p:ph type="pic" sz="quarter" idx="13" hasCustomPrompt="1"/>
          </p:nvPr>
        </p:nvSpPr>
        <p:spPr>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Date Placeholder 2"/>
          <p:cNvSpPr>
            <a:spLocks noGrp="1"/>
          </p:cNvSpPr>
          <p:nvPr>
            <p:ph type="dt" sz="half" idx="10"/>
          </p:nvPr>
        </p:nvSpPr>
        <p:spPr/>
        <p:txBody>
          <a:bodyPr/>
          <a:lstStyle/>
          <a:p>
            <a:fld id="{936DB2D6-5DF4-4264-A4A1-7D3EAF38D255}" type="datetime1">
              <a:rPr lang="en-US" smtClean="0">
                <a:solidFill>
                  <a:srgbClr val="000000"/>
                </a:solidFill>
              </a:rPr>
              <a:pPr/>
              <a:t>4/2/2018</a:t>
            </a:fld>
            <a:endParaRPr lang="en-US" dirty="0">
              <a:solidFill>
                <a:srgbClr val="000000"/>
              </a:solidFill>
            </a:endParaRPr>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74562491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6" name="Picture Placeholder 2"/>
          <p:cNvSpPr>
            <a:spLocks noGrp="1"/>
          </p:cNvSpPr>
          <p:nvPr>
            <p:ph type="pic" sz="quarter" idx="13" hasCustomPrompt="1"/>
          </p:nvPr>
        </p:nvSpPr>
        <p:spPr>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0" name="Picture Placeholder 2"/>
          <p:cNvSpPr>
            <a:spLocks noGrp="1"/>
          </p:cNvSpPr>
          <p:nvPr>
            <p:ph type="pic" sz="quarter" idx="16" hasCustomPrompt="1"/>
          </p:nvPr>
        </p:nvSpPr>
        <p:spPr>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2" name="Picture Placeholder 2"/>
          <p:cNvSpPr>
            <a:spLocks noGrp="1"/>
          </p:cNvSpPr>
          <p:nvPr>
            <p:ph type="pic" sz="quarter" idx="18" hasCustomPrompt="1"/>
          </p:nvPr>
        </p:nvSpPr>
        <p:spPr>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4" name="Picture Placeholder 2"/>
          <p:cNvSpPr>
            <a:spLocks noGrp="1"/>
          </p:cNvSpPr>
          <p:nvPr>
            <p:ph type="pic" sz="quarter" idx="20" hasCustomPrompt="1"/>
          </p:nvPr>
        </p:nvSpPr>
        <p:spPr>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9" name="Rectangle 1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Date Placeholder 2"/>
          <p:cNvSpPr>
            <a:spLocks noGrp="1"/>
          </p:cNvSpPr>
          <p:nvPr>
            <p:ph type="dt" sz="half" idx="10"/>
          </p:nvPr>
        </p:nvSpPr>
        <p:spPr/>
        <p:txBody>
          <a:bodyPr/>
          <a:lstStyle/>
          <a:p>
            <a:fld id="{4B4EEDC6-36CA-4209-B482-2ED76AA0BF08}" type="datetime1">
              <a:rPr lang="en-US" smtClean="0">
                <a:solidFill>
                  <a:srgbClr val="000000"/>
                </a:solidFill>
              </a:rPr>
              <a:pPr/>
              <a:t>4/2/2018</a:t>
            </a:fld>
            <a:endParaRPr lang="en-US" dirty="0">
              <a:solidFill>
                <a:srgbClr val="000000"/>
              </a:solidFill>
            </a:endParaRPr>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6474786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Picture Placeholder 2"/>
          <p:cNvSpPr>
            <a:spLocks noGrp="1"/>
          </p:cNvSpPr>
          <p:nvPr>
            <p:ph type="pic" sz="quarter" idx="13" hasCustomPrompt="1"/>
          </p:nvPr>
        </p:nvSpPr>
        <p:spPr>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3" name="Picture Placeholder 2"/>
          <p:cNvSpPr>
            <a:spLocks noGrp="1"/>
          </p:cNvSpPr>
          <p:nvPr>
            <p:ph type="pic" sz="quarter" idx="14" hasCustomPrompt="1"/>
          </p:nvPr>
        </p:nvSpPr>
        <p:spPr>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5" name="Picture Placeholder 2"/>
          <p:cNvSpPr>
            <a:spLocks noGrp="1"/>
          </p:cNvSpPr>
          <p:nvPr>
            <p:ph type="pic" sz="quarter" idx="17" hasCustomPrompt="1"/>
          </p:nvPr>
        </p:nvSpPr>
        <p:spPr>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7" name="Picture Placeholder 2"/>
          <p:cNvSpPr>
            <a:spLocks noGrp="1"/>
          </p:cNvSpPr>
          <p:nvPr>
            <p:ph type="pic" sz="quarter" idx="19" hasCustomPrompt="1"/>
          </p:nvPr>
        </p:nvSpPr>
        <p:spPr>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Date Placeholder 2"/>
          <p:cNvSpPr>
            <a:spLocks noGrp="1"/>
          </p:cNvSpPr>
          <p:nvPr>
            <p:ph type="dt" sz="half" idx="10"/>
          </p:nvPr>
        </p:nvSpPr>
        <p:spPr/>
        <p:txBody>
          <a:bodyPr/>
          <a:lstStyle/>
          <a:p>
            <a:fld id="{8DC79626-CE5A-4834-975C-E7305BA2E281}" type="datetime1">
              <a:rPr lang="en-US" smtClean="0">
                <a:solidFill>
                  <a:srgbClr val="000000"/>
                </a:solidFill>
              </a:rPr>
              <a:pPr/>
              <a:t>4/2/2018</a:t>
            </a:fld>
            <a:endParaRPr lang="en-US" dirty="0">
              <a:solidFill>
                <a:srgbClr val="000000"/>
              </a:solidFill>
            </a:endParaRPr>
          </a:p>
        </p:txBody>
      </p:sp>
      <p:sp>
        <p:nvSpPr>
          <p:cNvPr id="2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2166480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2" name="Picture Placeholder 2"/>
          <p:cNvSpPr>
            <a:spLocks noGrp="1"/>
          </p:cNvSpPr>
          <p:nvPr>
            <p:ph type="pic" sz="quarter" idx="13" hasCustomPrompt="1"/>
          </p:nvPr>
        </p:nvSpPr>
        <p:spPr>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3" name="Picture Placeholder 2"/>
          <p:cNvSpPr>
            <a:spLocks noGrp="1"/>
          </p:cNvSpPr>
          <p:nvPr>
            <p:ph type="pic" sz="quarter" idx="14" hasCustomPrompt="1"/>
          </p:nvPr>
        </p:nvSpPr>
        <p:spPr>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Picture Placeholder 2"/>
          <p:cNvSpPr>
            <a:spLocks noGrp="1"/>
          </p:cNvSpPr>
          <p:nvPr>
            <p:ph type="pic" sz="quarter" idx="17" hasCustomPrompt="1"/>
          </p:nvPr>
        </p:nvSpPr>
        <p:spPr>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8" name="Picture Placeholder 2"/>
          <p:cNvSpPr>
            <a:spLocks noGrp="1"/>
          </p:cNvSpPr>
          <p:nvPr>
            <p:ph type="pic" sz="quarter" idx="19" hasCustomPrompt="1"/>
          </p:nvPr>
        </p:nvSpPr>
        <p:spPr>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Date Placeholder 3"/>
          <p:cNvSpPr>
            <a:spLocks noGrp="1"/>
          </p:cNvSpPr>
          <p:nvPr>
            <p:ph type="dt" sz="half" idx="10"/>
          </p:nvPr>
        </p:nvSpPr>
        <p:spPr/>
        <p:txBody>
          <a:bodyPr/>
          <a:lstStyle/>
          <a:p>
            <a:fld id="{1815FB38-58F3-410A-8DA4-4B706967601F}" type="datetime1">
              <a:rPr lang="en-US" smtClean="0">
                <a:solidFill>
                  <a:srgbClr val="000000"/>
                </a:solidFill>
              </a:rPr>
              <a:pPr/>
              <a:t>4/2/2018</a:t>
            </a:fld>
            <a:endParaRPr lang="en-US" dirty="0">
              <a:solidFill>
                <a:srgbClr val="000000"/>
              </a:solidFill>
            </a:endParaRPr>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3223071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Picture Placeholder 2"/>
          <p:cNvSpPr>
            <a:spLocks noGrp="1"/>
          </p:cNvSpPr>
          <p:nvPr>
            <p:ph type="pic" sz="quarter" idx="13" hasCustomPrompt="1"/>
          </p:nvPr>
        </p:nvSpPr>
        <p:spPr>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5" name="Picture Placeholder 2"/>
          <p:cNvSpPr>
            <a:spLocks noGrp="1"/>
          </p:cNvSpPr>
          <p:nvPr>
            <p:ph type="pic" sz="quarter" idx="17" hasCustomPrompt="1"/>
          </p:nvPr>
        </p:nvSpPr>
        <p:spPr>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Date Placeholder 2"/>
          <p:cNvSpPr>
            <a:spLocks noGrp="1"/>
          </p:cNvSpPr>
          <p:nvPr>
            <p:ph type="dt" sz="half" idx="10"/>
          </p:nvPr>
        </p:nvSpPr>
        <p:spPr/>
        <p:txBody>
          <a:bodyPr/>
          <a:lstStyle/>
          <a:p>
            <a:fld id="{7F519661-29C3-4FE0-9FC3-375A85A42C46}" type="datetime1">
              <a:rPr lang="en-US" smtClean="0">
                <a:solidFill>
                  <a:srgbClr val="000000"/>
                </a:solidFill>
              </a:rPr>
              <a:pPr/>
              <a:t>4/2/2018</a:t>
            </a:fld>
            <a:endParaRPr lang="en-US" dirty="0">
              <a:solidFill>
                <a:srgbClr val="000000"/>
              </a:solidFill>
            </a:endParaRPr>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98658031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Picture Placeholder 2"/>
          <p:cNvSpPr>
            <a:spLocks noGrp="1"/>
          </p:cNvSpPr>
          <p:nvPr>
            <p:ph type="pic" sz="quarter" idx="13" hasCustomPrompt="1"/>
          </p:nvPr>
        </p:nvSpPr>
        <p:spPr>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Picture Placeholder 2"/>
          <p:cNvSpPr>
            <a:spLocks noGrp="1"/>
          </p:cNvSpPr>
          <p:nvPr>
            <p:ph type="pic" sz="quarter" idx="17" hasCustomPrompt="1"/>
          </p:nvPr>
        </p:nvSpPr>
        <p:spPr>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4" name="Date Placeholder 3"/>
          <p:cNvSpPr>
            <a:spLocks noGrp="1"/>
          </p:cNvSpPr>
          <p:nvPr>
            <p:ph type="dt" sz="half" idx="10"/>
          </p:nvPr>
        </p:nvSpPr>
        <p:spPr/>
        <p:txBody>
          <a:bodyPr/>
          <a:lstStyle/>
          <a:p>
            <a:fld id="{0366E0EA-2D80-452F-9963-33FA7A36BC09}" type="datetime1">
              <a:rPr lang="en-US" smtClean="0">
                <a:solidFill>
                  <a:srgbClr val="000000"/>
                </a:solidFill>
              </a:rPr>
              <a:pPr/>
              <a:t>4/2/2018</a:t>
            </a:fld>
            <a:endParaRPr lang="en-US" dirty="0">
              <a:solidFill>
                <a:srgbClr val="000000"/>
              </a:solidFill>
            </a:endParaRPr>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4576967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Big Image - Red Titl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2"/>
            <a:ext cx="12192000" cy="6857998"/>
          </a:xfrm>
        </p:spPr>
        <p:txBody>
          <a:bodyPr/>
          <a:lstStyle/>
          <a:p>
            <a:r>
              <a:rPr lang="en-US" smtClean="0"/>
              <a:t>Click icon to add picture</a:t>
            </a:r>
            <a:endParaRPr lang="en-US"/>
          </a:p>
        </p:txBody>
      </p:sp>
    </p:spTree>
    <p:extLst>
      <p:ext uri="{BB962C8B-B14F-4D97-AF65-F5344CB8AC3E}">
        <p14:creationId xmlns:p14="http://schemas.microsoft.com/office/powerpoint/2010/main" val="141202371"/>
      </p:ext>
    </p:extLst>
  </p:cSld>
  <p:clrMapOvr>
    <a:masterClrMapping/>
  </p:clrMapOvr>
  <p:timing>
    <p:tnLst>
      <p:par>
        <p:cTn id="1" dur="indefinite" restart="never" nodeType="tmRoot"/>
      </p:par>
    </p:tnLst>
  </p:timing>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Big Image - Black Titl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2"/>
            <a:ext cx="12192000" cy="6857999"/>
          </a:xfrm>
        </p:spPr>
        <p:txBody>
          <a:bodyPr/>
          <a:lstStyle/>
          <a:p>
            <a:r>
              <a:rPr lang="en-US" smtClean="0"/>
              <a:t>Click icon to add picture</a:t>
            </a:r>
            <a:endParaRPr lang="en-US"/>
          </a:p>
        </p:txBody>
      </p:sp>
    </p:spTree>
    <p:extLst>
      <p:ext uri="{BB962C8B-B14F-4D97-AF65-F5344CB8AC3E}">
        <p14:creationId xmlns:p14="http://schemas.microsoft.com/office/powerpoint/2010/main" val="398880144"/>
      </p:ext>
    </p:extLst>
  </p:cSld>
  <p:clrMapOvr>
    <a:masterClrMapping/>
  </p:clrMapOvr>
  <p:timing>
    <p:tnLst>
      <p:par>
        <p:cTn id="1" dur="indefinite" restart="never" nodeType="tmRoot"/>
      </p:par>
    </p:tnLst>
  </p:timing>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ig Image - Blue Titl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2"/>
            <a:ext cx="12192000" cy="6857999"/>
          </a:xfrm>
        </p:spPr>
        <p:txBody>
          <a:bodyPr/>
          <a:lstStyle/>
          <a:p>
            <a:r>
              <a:rPr lang="en-US" smtClean="0"/>
              <a:t>Click icon to add picture</a:t>
            </a:r>
            <a:endParaRPr lang="en-US"/>
          </a:p>
        </p:txBody>
      </p:sp>
    </p:spTree>
    <p:extLst>
      <p:ext uri="{BB962C8B-B14F-4D97-AF65-F5344CB8AC3E}">
        <p14:creationId xmlns:p14="http://schemas.microsoft.com/office/powerpoint/2010/main" val="2124851159"/>
      </p:ext>
    </p:extLst>
  </p:cSld>
  <p:clrMapOvr>
    <a:masterClrMapping/>
  </p:clrMapOvr>
  <p:timing>
    <p:tnLst>
      <p:par>
        <p:cTn id="1" dur="indefinite" restart="never" nodeType="tmRoot"/>
      </p:par>
    </p:tnLst>
  </p:timing>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de - Gray Background">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Code Demo (Click to Edit)</a:t>
            </a:r>
            <a:endParaRPr lang="en-US" dirty="0"/>
          </a:p>
        </p:txBody>
      </p:sp>
      <p:sp>
        <p:nvSpPr>
          <p:cNvPr id="10" name="Table Placeholder 8"/>
          <p:cNvSpPr>
            <a:spLocks noGrp="1"/>
          </p:cNvSpPr>
          <p:nvPr>
            <p:ph type="tbl" sz="quarter" idx="13"/>
          </p:nvPr>
        </p:nvSpPr>
        <p:spPr>
          <a:xfrm>
            <a:off x="2032000" y="2233262"/>
            <a:ext cx="8128000" cy="2966751"/>
          </a:xfrm>
        </p:spPr>
        <p:txBody>
          <a:bodyPr/>
          <a:lstStyle/>
          <a:p>
            <a:endParaRPr lang="en-US"/>
          </a:p>
        </p:txBody>
      </p:sp>
    </p:spTree>
    <p:extLst>
      <p:ext uri="{BB962C8B-B14F-4D97-AF65-F5344CB8AC3E}">
        <p14:creationId xmlns:p14="http://schemas.microsoft.com/office/powerpoint/2010/main" val="126390003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Solid Dark)">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Code Demo (Click to Edit)</a:t>
            </a:r>
            <a:endParaRPr lang="en-US" dirty="0"/>
          </a:p>
        </p:txBody>
      </p:sp>
      <p:sp>
        <p:nvSpPr>
          <p:cNvPr id="14" name="Table Placeholder 8"/>
          <p:cNvSpPr>
            <a:spLocks noGrp="1"/>
          </p:cNvSpPr>
          <p:nvPr>
            <p:ph type="tbl" sz="quarter" idx="13"/>
          </p:nvPr>
        </p:nvSpPr>
        <p:spPr>
          <a:xfrm>
            <a:off x="2032000" y="2233262"/>
            <a:ext cx="8128000" cy="2966751"/>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solidFill>
                  <a:srgbClr val="FFFFFF"/>
                </a:solidFill>
              </a:rPr>
              <a:pPr/>
              <a:t>4/2/2018</a:t>
            </a:fld>
            <a:endParaRPr lang="en-US" dirty="0">
              <a:solidFill>
                <a:srgbClr val="FFFFFF"/>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67619290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Solid Dark)">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smtClean="0"/>
              <a:t>Click icon to insert screenshot</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solidFill>
                  <a:srgbClr val="FFFFFF"/>
                </a:solidFill>
              </a:rPr>
              <a:pPr/>
              <a:t>4/2/2018</a:t>
            </a:fld>
            <a:endParaRPr lang="en-US" dirty="0">
              <a:solidFill>
                <a:srgbClr val="FFFFFF"/>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22757270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Solid Dark)">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smtClean="0"/>
              <a:t>Click icon to insert screenshot</a:t>
            </a:r>
            <a:endParaRPr lang="en-US" dirty="0"/>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Tree>
    <p:extLst>
      <p:ext uri="{BB962C8B-B14F-4D97-AF65-F5344CB8AC3E}">
        <p14:creationId xmlns:p14="http://schemas.microsoft.com/office/powerpoint/2010/main" val="418664029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creenshot Light Background Horizontal">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15897" y="287066"/>
            <a:ext cx="3521927" cy="2734914"/>
          </a:xfrm>
        </p:spPr>
        <p:txBody>
          <a:bodyPr/>
          <a:lstStyle>
            <a:lvl1pPr>
              <a:defRPr>
                <a:solidFill>
                  <a:schemeClr val="accent1"/>
                </a:solidFill>
              </a:defRPr>
            </a:lvl1pPr>
          </a:lstStyle>
          <a:p>
            <a:r>
              <a:rPr lang="en-US" dirty="0" smtClean="0"/>
              <a:t>Click to edit title</a:t>
            </a:r>
            <a:endParaRPr lang="en-US" dirty="0"/>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2"/>
          </p:nvPr>
        </p:nvSpPr>
        <p:spPr>
          <a:xfrm>
            <a:off x="838200" y="6356350"/>
            <a:ext cx="1358590" cy="365125"/>
          </a:xfrm>
        </p:spPr>
        <p:txBody>
          <a:bodyPr/>
          <a:lstStyle/>
          <a:p>
            <a:fld id="{5D76A200-3168-4D33-A718-3974884CE863}" type="datetime1">
              <a:rPr lang="en-US" smtClean="0">
                <a:solidFill>
                  <a:srgbClr val="000000"/>
                </a:solidFill>
              </a:rPr>
              <a:pPr/>
              <a:t>4/2/2018</a:t>
            </a:fld>
            <a:endParaRPr lang="en-US" dirty="0">
              <a:solidFill>
                <a:srgbClr val="000000"/>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11" name="Slide Number Placeholder 6"/>
          <p:cNvSpPr>
            <a:spLocks noGrp="1"/>
          </p:cNvSpPr>
          <p:nvPr>
            <p:ph type="sldNum" sz="quarter" idx="13"/>
          </p:nvPr>
        </p:nvSpPr>
        <p:spPr>
          <a:xfrm>
            <a:off x="9891132" y="6356350"/>
            <a:ext cx="1462668"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12249814"/>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creenshot Light Background Vertical">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373459" y="3771871"/>
            <a:ext cx="9287236" cy="4733889"/>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2179769474"/>
      </p:ext>
    </p:extLst>
  </p:cSld>
  <p:clrMapOvr>
    <a:masterClrMapping/>
  </p:clrMapOvr>
  <p:timing>
    <p:tnLst>
      <p:par>
        <p:cTn id="1" dur="indefinite" restart="never" nodeType="tmRoot"/>
      </p:par>
    </p:tnLst>
  </p:timing>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Single Quote Red Background">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smtClean="0"/>
              <a:t>Click to edit title</a:t>
            </a:r>
            <a:endParaRPr lang="en-US" dirty="0"/>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4976787" y="691882"/>
            <a:ext cx="6300787" cy="3411537"/>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solidFill>
                  <a:srgbClr val="FFFFFF"/>
                </a:solidFill>
              </a:rPr>
              <a:pPr/>
              <a:t>4/2/2018</a:t>
            </a:fld>
            <a:endParaRPr lang="en-US" dirty="0">
              <a:solidFill>
                <a:srgbClr val="FFFFFF"/>
              </a:solidFill>
            </a:endParaRPr>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95531028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Single Quote Red Background">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solidFill>
                  <a:srgbClr val="FFFFFF"/>
                </a:solidFill>
              </a:rPr>
              <a:pPr/>
              <a:t>4/2/2018</a:t>
            </a:fld>
            <a:endParaRPr lang="en-US" dirty="0">
              <a:solidFill>
                <a:srgbClr val="FFFFFF"/>
              </a:solidFill>
            </a:endParaRPr>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65555590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Single Quote Red Background">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393830383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Single Quote Red Background">
    <p:spTree>
      <p:nvGrpSpPr>
        <p:cNvPr id="1" name=""/>
        <p:cNvGrpSpPr/>
        <p:nvPr/>
      </p:nvGrpSpPr>
      <p:grpSpPr>
        <a:xfrm>
          <a:off x="0" y="0"/>
          <a:ext cx="0" cy="0"/>
          <a:chOff x="0" y="0"/>
          <a:chExt cx="0" cy="0"/>
        </a:xfrm>
      </p:grpSpPr>
      <p:sp>
        <p:nvSpPr>
          <p:cNvPr id="12"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smtClean="0"/>
              <a:t>“Click to edit quote.”</a:t>
            </a:r>
            <a:endParaRPr lang="en-US" dirty="0"/>
          </a:p>
        </p:txBody>
      </p:sp>
      <p:sp>
        <p:nvSpPr>
          <p:cNvPr id="8"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smtClean="0"/>
              <a:t>- Click to edit name or subtext</a:t>
            </a:r>
            <a:endParaRPr lang="en-US" dirty="0"/>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solidFill>
                  <a:srgbClr val="FFFFFF"/>
                </a:solidFill>
              </a:rPr>
              <a:pPr/>
              <a:t>4/2/2018</a:t>
            </a:fld>
            <a:endParaRPr lang="en-US" dirty="0">
              <a:solidFill>
                <a:srgbClr val="FFFFFF"/>
              </a:solidFill>
            </a:endParaRPr>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60490520"/>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Solid Dark)">
    <p:spTree>
      <p:nvGrpSpPr>
        <p:cNvPr id="1" name=""/>
        <p:cNvGrpSpPr/>
        <p:nvPr/>
      </p:nvGrpSpPr>
      <p:grpSpPr>
        <a:xfrm>
          <a:off x="0" y="0"/>
          <a:ext cx="0" cy="0"/>
          <a:chOff x="0" y="0"/>
          <a:chExt cx="0" cy="0"/>
        </a:xfrm>
      </p:grpSpPr>
      <p:sp>
        <p:nvSpPr>
          <p:cNvPr id="13"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smtClean="0"/>
              <a:t>“Click to edit quote.”</a:t>
            </a:r>
            <a:endParaRPr lang="en-US" dirty="0"/>
          </a:p>
        </p:txBody>
      </p:sp>
      <p:sp>
        <p:nvSpPr>
          <p:cNvPr id="15"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smtClean="0"/>
              <a:t>- Click to edit name or subtext</a:t>
            </a:r>
            <a:endParaRPr lang="en-US" dirty="0"/>
          </a:p>
        </p:txBody>
      </p:sp>
      <p:sp>
        <p:nvSpPr>
          <p:cNvPr id="1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solidFill>
                  <a:srgbClr val="FFFFFF"/>
                </a:solidFill>
              </a:rPr>
              <a:pPr/>
              <a:t>4/2/2018</a:t>
            </a:fld>
            <a:endParaRPr lang="en-US" dirty="0">
              <a:solidFill>
                <a:srgbClr val="FFFFFF"/>
              </a:solidFill>
            </a:endParaRPr>
          </a:p>
        </p:txBody>
      </p:sp>
      <p:sp>
        <p:nvSpPr>
          <p:cNvPr id="1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1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4351633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Full Image Black Circle Overlay">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endParaRPr lang="en-US" dirty="0"/>
          </a:p>
        </p:txBody>
      </p:sp>
      <p:sp>
        <p:nvSpPr>
          <p:cNvPr id="2" name="Title 1"/>
          <p:cNvSpPr>
            <a:spLocks noGrp="1"/>
          </p:cNvSpPr>
          <p:nvPr>
            <p:ph type="title" hasCustomPrompt="1"/>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smtClean="0"/>
              <a:t>Click to edit title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37C3B6E0-E413-4EA2-9B23-AF69A1623F89}"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776496436"/>
      </p:ext>
    </p:extLst>
  </p:cSld>
  <p:clrMapOvr>
    <a:masterClrMapping/>
  </p:clrMapOvr>
  <p:timing>
    <p:tnLst>
      <p:par>
        <p:cTn id="1" dur="indefinite" restart="never" nodeType="tmRoot"/>
      </p:par>
    </p:tnLst>
  </p:timing>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ull Image Multiple Circle Overlay">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a:lstStyle/>
          <a:p>
            <a:endParaRPr lang="en-US" dirty="0"/>
          </a:p>
        </p:txBody>
      </p:sp>
      <p:sp>
        <p:nvSpPr>
          <p:cNvPr id="2" name="Title 1"/>
          <p:cNvSpPr>
            <a:spLocks noGrp="1"/>
          </p:cNvSpPr>
          <p:nvPr>
            <p:ph type="title" hasCustomPrompt="1"/>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smtClean="0"/>
              <a:t>Click to edit title</a:t>
            </a:r>
            <a:endParaRPr lang="en-US" dirty="0"/>
          </a:p>
        </p:txBody>
      </p:sp>
      <p:sp>
        <p:nvSpPr>
          <p:cNvPr id="9" name="Text Placeholder 7"/>
          <p:cNvSpPr>
            <a:spLocks noGrp="1"/>
          </p:cNvSpPr>
          <p:nvPr>
            <p:ph type="body" sz="quarter" idx="14" hasCustomPrompt="1"/>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smtClean="0"/>
              <a:t>Second Point</a:t>
            </a:r>
            <a:endParaRPr lang="en-US" dirty="0"/>
          </a:p>
        </p:txBody>
      </p:sp>
      <p:sp>
        <p:nvSpPr>
          <p:cNvPr id="8" name="Text Placeholder 7"/>
          <p:cNvSpPr>
            <a:spLocks noGrp="1"/>
          </p:cNvSpPr>
          <p:nvPr>
            <p:ph type="body" sz="quarter" idx="13" hasCustomPrompt="1"/>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smtClean="0"/>
              <a:t>Third Point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438A7556-21FA-4204-9DD6-1F6FDEC2C796}"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191510047"/>
      </p:ext>
    </p:extLst>
  </p:cSld>
  <p:clrMapOvr>
    <a:masterClrMapping/>
  </p:clrMapOvr>
  <p:timing>
    <p:tnLst>
      <p:par>
        <p:cTn id="1" dur="indefinite" restart="never" nodeType="tmRoot"/>
      </p:par>
    </p:tnLst>
  </p:timing>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Quote Black Box Overlay">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endParaRPr lang="en-US"/>
          </a:p>
        </p:txBody>
      </p:sp>
      <p:sp>
        <p:nvSpPr>
          <p:cNvPr id="2" name="Title 1"/>
          <p:cNvSpPr>
            <a:spLocks noGrp="1"/>
          </p:cNvSpPr>
          <p:nvPr>
            <p:ph type="title" hasCustomPrompt="1"/>
          </p:nvPr>
        </p:nvSpPr>
        <p:spPr>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dirty="0" smtClean="0"/>
              <a:t>Quote or </a:t>
            </a:r>
            <a:br>
              <a:rPr lang="en-US" dirty="0" smtClean="0"/>
            </a:br>
            <a:r>
              <a:rPr lang="en-US" dirty="0" smtClean="0"/>
              <a:t>Statement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0EB49D9C-C4C1-46A9-AED8-599F8B47287F}"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931675434"/>
      </p:ext>
    </p:extLst>
  </p:cSld>
  <p:clrMapOvr>
    <a:masterClrMapping/>
  </p:clrMapOvr>
  <p:timing>
    <p:tnLst>
      <p:par>
        <p:cTn id="1" dur="indefinite" restart="never" nodeType="tmRoot"/>
      </p:par>
    </p:tnLst>
  </p:timing>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Quote Solid Red Background">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smtClean="0"/>
              <a:t>Quote or Statement</a:t>
            </a:r>
            <a:endParaRPr lang="en-US" dirty="0"/>
          </a:p>
        </p:txBody>
      </p:sp>
      <p:sp>
        <p:nvSpPr>
          <p:cNvPr id="10"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536591651"/>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smtClean="0"/>
              <a:t>Quote or Statement</a:t>
            </a:r>
            <a:endParaRPr lang="en-US" dirty="0"/>
          </a:p>
        </p:txBody>
      </p:sp>
      <p:sp>
        <p:nvSpPr>
          <p:cNvPr id="8"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p>
            <a:fld id="{466A75E6-E45B-4C5D-981E-7C8ED0C72F5D}" type="datetime1">
              <a:rPr lang="en-US" smtClean="0">
                <a:solidFill>
                  <a:srgbClr val="000000"/>
                </a:solidFill>
              </a:rPr>
              <a:pPr/>
              <a:t>4/2/2018</a:t>
            </a:fld>
            <a:endParaRPr lang="en-US" dirty="0">
              <a:solidFill>
                <a:srgbClr val="000000"/>
              </a:solidFill>
            </a:endParaRPr>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dirty="0" smtClean="0">
                <a:solidFill>
                  <a:srgbClr val="000000"/>
                </a:solidFill>
              </a:rPr>
              <a:t>Optional Tagline Goes Here |  mndot.gov/</a:t>
            </a:r>
            <a:endParaRPr lang="en-US" dirty="0">
              <a:solidFill>
                <a:srgbClr val="000000"/>
              </a:solidFill>
            </a:endParaRPr>
          </a:p>
        </p:txBody>
      </p:sp>
      <p:sp>
        <p:nvSpPr>
          <p:cNvPr id="4" name="Slide Number Placeholder 3"/>
          <p:cNvSpPr>
            <a:spLocks noGrp="1"/>
          </p:cNvSpPr>
          <p:nvPr>
            <p:ph type="sldNum" sz="quarter" idx="11"/>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99224214"/>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Quote Full Image Background">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p:spPr>
        <p:txBody>
          <a:bodyPr/>
          <a:lstStyle>
            <a:lvl1pPr>
              <a:defRPr/>
            </a:lvl1pPr>
          </a:lstStyle>
          <a:p>
            <a:r>
              <a:rPr lang="en-US" dirty="0" smtClean="0"/>
              <a:t>Click icon to edit background picture</a:t>
            </a:r>
            <a:endParaRPr lang="en-US" dirty="0"/>
          </a:p>
        </p:txBody>
      </p:sp>
      <p:sp>
        <p:nvSpPr>
          <p:cNvPr id="12"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dirty="0" smtClean="0"/>
              <a:t>Quote or Statement</a:t>
            </a:r>
            <a:endParaRPr lang="en-US" dirty="0"/>
          </a:p>
        </p:txBody>
      </p:sp>
      <p:sp>
        <p:nvSpPr>
          <p:cNvPr id="13"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F8B25D9D-5365-41CD-BF43-4FFFCBF4BBDA}"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961127134"/>
      </p:ext>
    </p:extLst>
  </p:cSld>
  <p:clrMapOvr>
    <a:masterClrMapping/>
  </p:clrMapOvr>
  <p:timing>
    <p:tnLst>
      <p:par>
        <p:cTn id="1" dur="indefinite" restart="never" nodeType="tmRoot"/>
      </p:par>
    </p:tnLst>
  </p:timing>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Big Number - Image Background">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a:lstStyle/>
          <a:p>
            <a:endParaRPr lang="en-US"/>
          </a:p>
        </p:txBody>
      </p:sp>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smtClean="0"/>
              <a:t>Click to edit title.</a:t>
            </a:r>
            <a:endParaRPr lang="en-US" dirty="0"/>
          </a:p>
        </p:txBody>
      </p:sp>
      <p:sp>
        <p:nvSpPr>
          <p:cNvPr id="9"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8CC894EF-7DC0-4B7C-83F8-29D989AA60F6}"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68569133"/>
      </p:ext>
    </p:extLst>
  </p:cSld>
  <p:clrMapOvr>
    <a:masterClrMapping/>
  </p:clrMapOvr>
  <p:timing>
    <p:tnLst>
      <p:par>
        <p:cTn id="1" dur="indefinite" restart="never" nodeType="tmRoot"/>
      </p:par>
    </p:tnLst>
  </p:timing>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Big Number - Red Backgroun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smtClean="0"/>
              <a:t>Click to edit title.</a:t>
            </a:r>
            <a:endParaRPr lang="en-US" dirty="0"/>
          </a:p>
        </p:txBody>
      </p:sp>
      <p:sp>
        <p:nvSpPr>
          <p:cNvPr id="10"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578DBCF0-11C3-4F19-90D9-2EE7F00784FE}"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832933111"/>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_Quote Solid Red Background">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dirty="0" smtClean="0"/>
              <a:t>Thank you!</a:t>
            </a:r>
            <a:endParaRPr lang="en-US" dirty="0"/>
          </a:p>
        </p:txBody>
      </p:sp>
      <p:sp>
        <p:nvSpPr>
          <p:cNvPr id="11" name="Text Placeholder 6"/>
          <p:cNvSpPr>
            <a:spLocks noGrp="1"/>
          </p:cNvSpPr>
          <p:nvPr>
            <p:ph type="body" sz="quarter" idx="13" hasCustomPrompt="1"/>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
        <p:nvSpPr>
          <p:cNvPr id="8" name="Rectangle 7"/>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0"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88352" y="630935"/>
            <a:ext cx="3858492" cy="457200"/>
          </a:xfrm>
          <a:prstGeom prst="rect">
            <a:avLst/>
          </a:prstGeom>
        </p:spPr>
      </p:pic>
    </p:spTree>
    <p:extLst>
      <p:ext uri="{BB962C8B-B14F-4D97-AF65-F5344CB8AC3E}">
        <p14:creationId xmlns:p14="http://schemas.microsoft.com/office/powerpoint/2010/main" val="769728312"/>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smtClean="0"/>
              <a:t>Thank you!</a:t>
            </a:r>
            <a:endParaRPr lang="en-US" dirty="0"/>
          </a:p>
        </p:txBody>
      </p:sp>
      <p:sp>
        <p:nvSpPr>
          <p:cNvPr id="8" name="Text Placeholder 6"/>
          <p:cNvSpPr>
            <a:spLocks noGrp="1"/>
          </p:cNvSpPr>
          <p:nvPr>
            <p:ph type="body" sz="quarter" idx="13" hasCustomPrompt="1"/>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466A75E6-E45B-4C5D-981E-7C8ED0C72F5D}" type="datetime1">
              <a:rPr lang="en-US" smtClean="0">
                <a:solidFill>
                  <a:srgbClr val="000000"/>
                </a:solidFill>
              </a:rPr>
              <a:pPr/>
              <a:t>4/2/2018</a:t>
            </a:fld>
            <a:endParaRPr lang="en-US" dirty="0">
              <a:solidFill>
                <a:srgbClr val="000000"/>
              </a:solidFill>
            </a:endParaRPr>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dirty="0" smtClean="0">
                <a:solidFill>
                  <a:srgbClr val="000000"/>
                </a:solidFill>
              </a:rPr>
              <a:t>Optional Tagline Goes Here</a:t>
            </a:r>
            <a:r>
              <a:rPr lang="en-US" dirty="0" smtClean="0">
                <a:solidFill>
                  <a:srgbClr val="003865"/>
                </a:solidFill>
              </a:rPr>
              <a:t> |  mndot.gov/</a:t>
            </a:r>
            <a:endParaRPr lang="en-US" dirty="0">
              <a:solidFill>
                <a:srgbClr val="000000"/>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
        <p:nvSpPr>
          <p:cNvPr id="6" name="Rectangle 5"/>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1"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88352" y="630936"/>
            <a:ext cx="3858492" cy="457200"/>
          </a:xfrm>
          <a:prstGeom prst="rect">
            <a:avLst/>
          </a:prstGeom>
        </p:spPr>
      </p:pic>
    </p:spTree>
    <p:extLst>
      <p:ext uri="{BB962C8B-B14F-4D97-AF65-F5344CB8AC3E}">
        <p14:creationId xmlns:p14="http://schemas.microsoft.com/office/powerpoint/2010/main" val="914163722"/>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smtClean="0"/>
              <a:t>Click to enter the slideshow title</a:t>
            </a:r>
            <a:endParaRPr lang="en-US" dirty="0"/>
          </a:p>
        </p:txBody>
      </p:sp>
      <p:sp>
        <p:nvSpPr>
          <p:cNvPr id="3" name="Rectangle 2"/>
          <p:cNvSpPr/>
          <p:nvPr userDrawn="1"/>
        </p:nvSpPr>
        <p:spPr>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solidFill>
                  <a:srgbClr val="000000"/>
                </a:solidFill>
              </a:rPr>
              <a:pPr/>
              <a:t>4/2/2018</a:t>
            </a:fld>
            <a:endParaRPr lang="en-US" dirty="0">
              <a:solidFill>
                <a:srgbClr val="000000"/>
              </a:solidFill>
            </a:endParaRPr>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46183" y="1842964"/>
            <a:ext cx="7099634" cy="841248"/>
          </a:xfrm>
          <a:prstGeom prst="rect">
            <a:avLst/>
          </a:prstGeom>
        </p:spPr>
      </p:pic>
    </p:spTree>
    <p:extLst>
      <p:ext uri="{BB962C8B-B14F-4D97-AF65-F5344CB8AC3E}">
        <p14:creationId xmlns:p14="http://schemas.microsoft.com/office/powerpoint/2010/main" val="816336877"/>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smtClean="0"/>
              <a:t>Click to enter the slideshow title</a:t>
            </a:r>
            <a:endParaRPr lang="en-US" dirty="0"/>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solidFill>
                  <a:srgbClr val="000000"/>
                </a:solidFill>
              </a:rPr>
              <a:pPr/>
              <a:t>4/2/2018</a:t>
            </a:fld>
            <a:endParaRPr lang="en-US" dirty="0">
              <a:solidFill>
                <a:srgbClr val="000000"/>
              </a:solidFill>
            </a:endParaRPr>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4"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46185" y="1842964"/>
            <a:ext cx="7099630" cy="841248"/>
          </a:xfrm>
          <a:prstGeom prst="rect">
            <a:avLst/>
          </a:prstGeom>
        </p:spPr>
      </p:pic>
    </p:spTree>
    <p:extLst>
      <p:ext uri="{BB962C8B-B14F-4D97-AF65-F5344CB8AC3E}">
        <p14:creationId xmlns:p14="http://schemas.microsoft.com/office/powerpoint/2010/main" val="517804249"/>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smtClean="0"/>
              <a:t>Click to enter the slideshow title</a:t>
            </a:r>
            <a:endParaRPr lang="en-US" dirty="0"/>
          </a:p>
        </p:txBody>
      </p:sp>
      <p:sp>
        <p:nvSpPr>
          <p:cNvPr id="3" name="Rectangle 2"/>
          <p:cNvSpPr/>
          <p:nvPr userDrawn="1"/>
        </p:nvSpPr>
        <p:spPr>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Text Placeholder 10"/>
          <p:cNvSpPr>
            <a:spLocks noGrp="1"/>
          </p:cNvSpPr>
          <p:nvPr>
            <p:ph type="body" sz="quarter" idx="14" hasCustomPrompt="1"/>
          </p:nvPr>
        </p:nvSpPr>
        <p:spPr>
          <a:xfrm>
            <a:off x="2802467" y="5041204"/>
            <a:ext cx="6587067" cy="1097128"/>
          </a:xfrm>
        </p:spPr>
        <p:txBody>
          <a:bodyPr>
            <a:normAutofit/>
          </a:bodyPr>
          <a:lstStyle>
            <a:lvl1pPr marL="0" indent="0" algn="ctr">
              <a:spcBef>
                <a:spcPts val="0"/>
              </a:spcBef>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pic>
        <p:nvPicPr>
          <p:cNvPr id="4"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8553" y="6000575"/>
            <a:ext cx="3858492" cy="457200"/>
          </a:xfrm>
          <a:prstGeom prst="rect">
            <a:avLst/>
          </a:prstGeom>
        </p:spPr>
      </p:pic>
      <p:sp>
        <p:nvSpPr>
          <p:cNvPr id="9" name="Footer Placeholder 4"/>
          <p:cNvSpPr>
            <a:spLocks noGrp="1"/>
          </p:cNvSpPr>
          <p:nvPr>
            <p:ph type="ftr" sz="quarter" idx="3"/>
          </p:nvPr>
        </p:nvSpPr>
        <p:spPr>
          <a:xfrm>
            <a:off x="6253560" y="6138332"/>
            <a:ext cx="5587647" cy="365125"/>
          </a:xfrm>
          <a:prstGeom prst="rect">
            <a:avLst/>
          </a:prstGeom>
        </p:spPr>
        <p:txBody>
          <a:bodyPr anchor="b"/>
          <a:lstStyle>
            <a:lvl1pPr algn="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6" name="Picture Placeholder 5"/>
          <p:cNvSpPr>
            <a:spLocks noGrp="1"/>
          </p:cNvSpPr>
          <p:nvPr>
            <p:ph type="pic" sz="quarter" idx="17"/>
          </p:nvPr>
        </p:nvSpPr>
        <p:spPr>
          <a:xfrm>
            <a:off x="0" y="0"/>
            <a:ext cx="12192000" cy="3380732"/>
          </a:xfrm>
        </p:spPr>
        <p:txBody>
          <a:bodyPr/>
          <a:lstStyle/>
          <a:p>
            <a:endParaRPr lang="en-US" dirty="0"/>
          </a:p>
        </p:txBody>
      </p:sp>
    </p:spTree>
    <p:extLst>
      <p:ext uri="{BB962C8B-B14F-4D97-AF65-F5344CB8AC3E}">
        <p14:creationId xmlns:p14="http://schemas.microsoft.com/office/powerpoint/2010/main" val="1532744975"/>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3865"/>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Agenda</a:t>
            </a:r>
            <a:endParaRPr lang="en-US" dirty="0"/>
          </a:p>
        </p:txBody>
      </p:sp>
      <p:sp>
        <p:nvSpPr>
          <p:cNvPr id="12" name="Table Placeholder 9"/>
          <p:cNvSpPr>
            <a:spLocks noGrp="1"/>
          </p:cNvSpPr>
          <p:nvPr>
            <p:ph type="tbl" sz="quarter" idx="13"/>
          </p:nvPr>
        </p:nvSpPr>
        <p:spPr>
          <a:xfrm>
            <a:off x="838200" y="1335088"/>
            <a:ext cx="10515600" cy="4841875"/>
          </a:xfrm>
        </p:spPr>
        <p:txBody>
          <a:bodyPr/>
          <a:lstStyle/>
          <a:p>
            <a:endParaRPr lang="en-US"/>
          </a:p>
        </p:txBody>
      </p:sp>
      <p:sp>
        <p:nvSpPr>
          <p:cNvPr id="4" name="Date Placeholder 3"/>
          <p:cNvSpPr>
            <a:spLocks noGrp="1"/>
          </p:cNvSpPr>
          <p:nvPr>
            <p:ph type="dt" sz="half" idx="10"/>
          </p:nvPr>
        </p:nvSpPr>
        <p:spPr/>
        <p:txBody>
          <a:bodyPr/>
          <a:lstStyle/>
          <a:p>
            <a:fld id="{9A198C9B-0587-4A1E-9E03-E4C9FE222F08}" type="datetime1">
              <a:rPr lang="en-US" smtClean="0">
                <a:solidFill>
                  <a:srgbClr val="000000"/>
                </a:solidFill>
              </a:rPr>
              <a:pPr/>
              <a:t>4/2/2018</a:t>
            </a:fld>
            <a:endParaRPr lang="en-US" dirty="0">
              <a:solidFill>
                <a:srgbClr val="000000"/>
              </a:solidFill>
            </a:endParaRPr>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154577149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smtClean="0"/>
              <a:t>Click to edit section title</a:t>
            </a:r>
            <a:endParaRPr lang="en-US" dirty="0"/>
          </a:p>
        </p:txBody>
      </p:sp>
      <p:pic>
        <p:nvPicPr>
          <p:cNvPr id="13"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88562" y="705498"/>
            <a:ext cx="3858492" cy="457200"/>
          </a:xfrm>
          <a:prstGeom prst="rect">
            <a:avLst/>
          </a:prstGeom>
        </p:spPr>
      </p:pic>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Text Placeholder 10"/>
          <p:cNvSpPr>
            <a:spLocks noGrp="1"/>
          </p:cNvSpPr>
          <p:nvPr>
            <p:ph type="body" sz="quarter" idx="14" hasCustomPrompt="1"/>
          </p:nvPr>
        </p:nvSpPr>
        <p:spPr>
          <a:xfrm>
            <a:off x="2802467" y="5644884"/>
            <a:ext cx="6587067" cy="440970"/>
          </a:xfrm>
        </p:spPr>
        <p:txBody>
          <a:bodyPr>
            <a:normAutofit/>
          </a:bodyPr>
          <a:lstStyle>
            <a:lvl1pPr marL="0" indent="0" algn="ctr">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p:txBody>
      </p:sp>
      <p:sp>
        <p:nvSpPr>
          <p:cNvPr id="11" name="Picture Placeholder 2"/>
          <p:cNvSpPr>
            <a:spLocks noGrp="1"/>
          </p:cNvSpPr>
          <p:nvPr>
            <p:ph type="pic" sz="quarter" idx="13" hasCustomPrompt="1"/>
          </p:nvPr>
        </p:nvSpPr>
        <p:spPr>
          <a:xfrm>
            <a:off x="0" y="1789113"/>
            <a:ext cx="12192000" cy="2298700"/>
          </a:xfrm>
        </p:spPr>
        <p:txBody>
          <a:bodyPr/>
          <a:lstStyle/>
          <a:p>
            <a:r>
              <a:rPr lang="en-US" dirty="0" smtClean="0"/>
              <a:t>Click Icon to add picture</a:t>
            </a:r>
            <a:endParaRPr lang="en-US" dirty="0"/>
          </a:p>
        </p:txBody>
      </p:sp>
      <p:sp>
        <p:nvSpPr>
          <p:cNvPr id="18" name="Date Placeholder 17"/>
          <p:cNvSpPr>
            <a:spLocks noGrp="1"/>
          </p:cNvSpPr>
          <p:nvPr>
            <p:ph type="dt" sz="half" idx="15"/>
          </p:nvPr>
        </p:nvSpPr>
        <p:spPr/>
        <p:txBody>
          <a:bodyPr/>
          <a:lstStyle/>
          <a:p>
            <a:fld id="{A8CA1A9B-139F-4606-AD0A-F3253110DAE5}" type="datetime1">
              <a:rPr lang="en-US" smtClean="0">
                <a:solidFill>
                  <a:srgbClr val="000000"/>
                </a:solidFill>
              </a:rPr>
              <a:pPr/>
              <a:t>4/2/2018</a:t>
            </a:fld>
            <a:endParaRPr lang="en-US" dirty="0">
              <a:solidFill>
                <a:srgbClr val="000000"/>
              </a:solidFill>
            </a:endParaRPr>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80128322"/>
      </p:ext>
    </p:extLst>
  </p:cSld>
  <p:clrMapOvr>
    <a:masterClrMapping/>
  </p:clrMapOvr>
  <p:timing>
    <p:tnLst>
      <p:par>
        <p:cTn id="1" dur="indefinite" restart="never" nodeType="tmRoot"/>
      </p:par>
    </p:tnLst>
  </p:timing>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24D5D47-1752-4D84-8BFB-C2F71A34C932}" type="datetime1">
              <a:rPr lang="en-US" smtClean="0">
                <a:solidFill>
                  <a:srgbClr val="000000"/>
                </a:solidFill>
              </a:rPr>
              <a:pPr/>
              <a:t>4/2/2018</a:t>
            </a:fld>
            <a:endParaRPr lang="en-US" dirty="0">
              <a:solidFill>
                <a:srgbClr val="000000"/>
              </a:solidFill>
            </a:endParaRPr>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247313113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7C198DD1-C477-482D-A126-3FBDD1778E48}" type="datetime1">
              <a:rPr lang="en-US" smtClean="0">
                <a:solidFill>
                  <a:srgbClr val="000000"/>
                </a:solidFill>
              </a:rPr>
              <a:pPr/>
              <a:t>4/2/2018</a:t>
            </a:fld>
            <a:endParaRPr lang="en-US" dirty="0">
              <a:solidFill>
                <a:srgbClr val="000000"/>
              </a:solidFill>
            </a:endParaRPr>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10" name="Rectangle 9"/>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8BE21"/>
              </a:solidFill>
            </a:endParaRPr>
          </a:p>
        </p:txBody>
      </p:sp>
    </p:spTree>
    <p:extLst>
      <p:ext uri="{BB962C8B-B14F-4D97-AF65-F5344CB8AC3E}">
        <p14:creationId xmlns:p14="http://schemas.microsoft.com/office/powerpoint/2010/main" val="2222070963"/>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A198C9B-0587-4A1E-9E03-E4C9FE222F08}" type="datetime1">
              <a:rPr lang="en-US" smtClean="0">
                <a:solidFill>
                  <a:srgbClr val="000000"/>
                </a:solidFill>
              </a:rPr>
              <a:pPr/>
              <a:t>4/2/2018</a:t>
            </a:fld>
            <a:endParaRPr lang="en-US" dirty="0">
              <a:solidFill>
                <a:srgbClr val="000000"/>
              </a:solidFill>
            </a:endParaRPr>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 </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76473706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5485A5BA-A5F9-4138-9E4B-FFD626F6437A}" type="datetime1">
              <a:rPr lang="en-US" smtClean="0">
                <a:solidFill>
                  <a:srgbClr val="000000"/>
                </a:solidFill>
              </a:rPr>
              <a:pPr/>
              <a:t>4/2/2018</a:t>
            </a:fld>
            <a:endParaRPr lang="en-US" dirty="0">
              <a:solidFill>
                <a:srgbClr val="000000"/>
              </a:solidFill>
            </a:endParaRPr>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32116869"/>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12192000" cy="5638802"/>
          </a:xfrm>
        </p:spPr>
        <p:txBody>
          <a:bodyPr/>
          <a:lstStyle/>
          <a:p>
            <a:r>
              <a:rPr lang="en-US" dirty="0" smtClean="0"/>
              <a:t>Click Icon to add picture</a:t>
            </a:r>
            <a:endParaRPr lang="en-US" dirty="0"/>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12E8677-C648-465D-82CD-E88587B4845D}" type="datetime1">
              <a:rPr lang="en-US" smtClean="0">
                <a:solidFill>
                  <a:srgbClr val="000000"/>
                </a:solidFill>
              </a:rPr>
              <a:pPr/>
              <a:t>4/2/2018</a:t>
            </a:fld>
            <a:endParaRPr lang="en-US" dirty="0">
              <a:solidFill>
                <a:srgbClr val="000000"/>
              </a:solidFill>
            </a:endParaRPr>
          </a:p>
        </p:txBody>
      </p:sp>
      <p:sp>
        <p:nvSpPr>
          <p:cNvPr id="13"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60692347"/>
      </p:ext>
    </p:extLst>
  </p:cSld>
  <p:clrMapOvr>
    <a:masterClrMapping/>
  </p:clrMapOvr>
  <p:timing>
    <p:tnLst>
      <p:par>
        <p:cTn id="1" dur="indefinite" restart="never" nodeType="tmRoot"/>
      </p:par>
    </p:tnLst>
  </p:timing>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12192000" cy="5638802"/>
          </a:xfrm>
        </p:spPr>
        <p:txBody>
          <a:bodyPr/>
          <a:lstStyle>
            <a:lvl1pPr>
              <a:defRPr baseline="0"/>
            </a:lvl1pPr>
          </a:lstStyle>
          <a:p>
            <a:r>
              <a:rPr lang="en-US" dirty="0" smtClean="0"/>
              <a:t>Click Icon to add picture</a:t>
            </a:r>
            <a:endParaRPr lang="en-US" dirty="0"/>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20D07D7-46FB-4D7C-9C8F-0C340D091257}" type="datetime1">
              <a:rPr lang="en-US" smtClean="0">
                <a:solidFill>
                  <a:srgbClr val="000000"/>
                </a:solidFill>
              </a:rPr>
              <a:pPr/>
              <a:t>4/2/2018</a:t>
            </a:fld>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Tree>
    <p:extLst>
      <p:ext uri="{BB962C8B-B14F-4D97-AF65-F5344CB8AC3E}">
        <p14:creationId xmlns:p14="http://schemas.microsoft.com/office/powerpoint/2010/main" val="509505980"/>
      </p:ext>
    </p:extLst>
  </p:cSld>
  <p:clrMapOvr>
    <a:masterClrMapping/>
  </p:clrMapOvr>
  <p:timing>
    <p:tnLst>
      <p:par>
        <p:cTn id="1" dur="indefinite" restart="never" nodeType="tmRoot"/>
      </p:par>
    </p:tnLst>
  </p:timing>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p>
            <a:fld id="{66C283A4-7960-4BFD-B3A5-A2CC5BB2A473}" type="datetime1">
              <a:rPr lang="en-US" smtClean="0">
                <a:solidFill>
                  <a:srgbClr val="000000"/>
                </a:solidFill>
              </a:rPr>
              <a:pPr/>
              <a:t>4/2/2018</a:t>
            </a:fld>
            <a:endParaRPr lang="en-US" dirty="0">
              <a:solidFill>
                <a:srgbClr val="000000"/>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115640543"/>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solidFill>
                  <a:srgbClr val="FFFFFF"/>
                </a:solidFill>
              </a:rPr>
              <a:pPr/>
              <a:t>4/2/2018</a:t>
            </a:fld>
            <a:endParaRPr lang="en-US" dirty="0">
              <a:solidFill>
                <a:srgbClr val="FFFFFF"/>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23718710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solidFill>
                  <a:srgbClr val="FFFFFF"/>
                </a:solidFill>
              </a:rPr>
              <a:pPr/>
              <a:t>4/2/2018</a:t>
            </a:fld>
            <a:endParaRPr lang="en-US" dirty="0">
              <a:solidFill>
                <a:srgbClr val="FFFFFF"/>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211362807"/>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solidFill>
                  <a:srgbClr val="000000"/>
                </a:solidFill>
              </a:rPr>
              <a:pPr/>
              <a:t>4/2/2018</a:t>
            </a:fld>
            <a:endParaRPr lang="en-US" dirty="0">
              <a:solidFill>
                <a:srgbClr val="000000"/>
              </a:solidFill>
            </a:endParaRPr>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62966120"/>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solidFill>
                  <a:srgbClr val="FFFFFF"/>
                </a:solidFill>
              </a:rPr>
              <a:pPr/>
              <a:t>4/2/2018</a:t>
            </a:fld>
            <a:endParaRPr lang="en-US" dirty="0">
              <a:solidFill>
                <a:srgbClr val="FFFFFF"/>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680274378"/>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solidFill>
                  <a:srgbClr val="FFFFFF"/>
                </a:solidFill>
              </a:rPr>
              <a:pPr/>
              <a:t>4/2/2018</a:t>
            </a:fld>
            <a:endParaRPr lang="en-US" dirty="0">
              <a:solidFill>
                <a:srgbClr val="FFFFFF"/>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025418651"/>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a:lstStyle>
            <a:lvl1pPr>
              <a:buClr>
                <a:schemeClr val="tx1"/>
              </a:buClr>
              <a:defRPr>
                <a:solidFill>
                  <a:schemeClr val="tx1"/>
                </a:solidFill>
              </a:defRPr>
            </a:lvl1pPr>
          </a:lstStyle>
          <a:p>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solidFill>
                  <a:srgbClr val="000000"/>
                </a:solidFill>
              </a:rPr>
              <a:pPr/>
              <a:t>4/2/2018</a:t>
            </a:fld>
            <a:endParaRPr lang="en-US" dirty="0">
              <a:solidFill>
                <a:srgbClr val="000000"/>
              </a:solidFill>
            </a:endParaRPr>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68517378"/>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Picture Placeholder 2"/>
          <p:cNvSpPr>
            <a:spLocks noGrp="1"/>
          </p:cNvSpPr>
          <p:nvPr>
            <p:ph type="pic" sz="quarter" idx="13" hasCustomPrompt="1"/>
          </p:nvPr>
        </p:nvSpPr>
        <p:spPr>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4" name="Picture Placeholder 2"/>
          <p:cNvSpPr>
            <a:spLocks noGrp="1"/>
          </p:cNvSpPr>
          <p:nvPr>
            <p:ph type="pic" sz="quarter" idx="20" hasCustomPrompt="1"/>
          </p:nvPr>
        </p:nvSpPr>
        <p:spPr>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Date Placeholder 2"/>
          <p:cNvSpPr>
            <a:spLocks noGrp="1"/>
          </p:cNvSpPr>
          <p:nvPr>
            <p:ph type="dt" sz="half" idx="10"/>
          </p:nvPr>
        </p:nvSpPr>
        <p:spPr/>
        <p:txBody>
          <a:bodyPr/>
          <a:lstStyle/>
          <a:p>
            <a:fld id="{936DB2D6-5DF4-4264-A4A1-7D3EAF38D255}" type="datetime1">
              <a:rPr lang="en-US" smtClean="0">
                <a:solidFill>
                  <a:srgbClr val="000000"/>
                </a:solidFill>
              </a:rPr>
              <a:pPr/>
              <a:t>4/2/2018</a:t>
            </a:fld>
            <a:endParaRPr lang="en-US" dirty="0">
              <a:solidFill>
                <a:srgbClr val="000000"/>
              </a:solidFill>
            </a:endParaRPr>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617846465"/>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Picture Placeholder 2"/>
          <p:cNvSpPr>
            <a:spLocks noGrp="1"/>
          </p:cNvSpPr>
          <p:nvPr>
            <p:ph type="pic" sz="quarter" idx="13" hasCustomPrompt="1"/>
          </p:nvPr>
        </p:nvSpPr>
        <p:spPr>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Date Placeholder 2"/>
          <p:cNvSpPr>
            <a:spLocks noGrp="1"/>
          </p:cNvSpPr>
          <p:nvPr>
            <p:ph type="dt" sz="half" idx="10"/>
          </p:nvPr>
        </p:nvSpPr>
        <p:spPr/>
        <p:txBody>
          <a:bodyPr/>
          <a:lstStyle/>
          <a:p>
            <a:fld id="{936DB2D6-5DF4-4264-A4A1-7D3EAF38D255}" type="datetime1">
              <a:rPr lang="en-US" smtClean="0">
                <a:solidFill>
                  <a:srgbClr val="000000"/>
                </a:solidFill>
              </a:rPr>
              <a:pPr/>
              <a:t>4/2/2018</a:t>
            </a:fld>
            <a:endParaRPr lang="en-US" dirty="0">
              <a:solidFill>
                <a:srgbClr val="000000"/>
              </a:solidFill>
            </a:endParaRPr>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21056867"/>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6" name="Picture Placeholder 2"/>
          <p:cNvSpPr>
            <a:spLocks noGrp="1"/>
          </p:cNvSpPr>
          <p:nvPr>
            <p:ph type="pic" sz="quarter" idx="13" hasCustomPrompt="1"/>
          </p:nvPr>
        </p:nvSpPr>
        <p:spPr>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0" name="Picture Placeholder 2"/>
          <p:cNvSpPr>
            <a:spLocks noGrp="1"/>
          </p:cNvSpPr>
          <p:nvPr>
            <p:ph type="pic" sz="quarter" idx="16" hasCustomPrompt="1"/>
          </p:nvPr>
        </p:nvSpPr>
        <p:spPr>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2" name="Picture Placeholder 2"/>
          <p:cNvSpPr>
            <a:spLocks noGrp="1"/>
          </p:cNvSpPr>
          <p:nvPr>
            <p:ph type="pic" sz="quarter" idx="18" hasCustomPrompt="1"/>
          </p:nvPr>
        </p:nvSpPr>
        <p:spPr>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4" name="Picture Placeholder 2"/>
          <p:cNvSpPr>
            <a:spLocks noGrp="1"/>
          </p:cNvSpPr>
          <p:nvPr>
            <p:ph type="pic" sz="quarter" idx="20" hasCustomPrompt="1"/>
          </p:nvPr>
        </p:nvSpPr>
        <p:spPr>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9" name="Rectangle 1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Date Placeholder 2"/>
          <p:cNvSpPr>
            <a:spLocks noGrp="1"/>
          </p:cNvSpPr>
          <p:nvPr>
            <p:ph type="dt" sz="half" idx="10"/>
          </p:nvPr>
        </p:nvSpPr>
        <p:spPr/>
        <p:txBody>
          <a:bodyPr/>
          <a:lstStyle/>
          <a:p>
            <a:fld id="{4B4EEDC6-36CA-4209-B482-2ED76AA0BF08}" type="datetime1">
              <a:rPr lang="en-US" smtClean="0">
                <a:solidFill>
                  <a:srgbClr val="000000"/>
                </a:solidFill>
              </a:rPr>
              <a:pPr/>
              <a:t>4/2/2018</a:t>
            </a:fld>
            <a:endParaRPr lang="en-US" dirty="0">
              <a:solidFill>
                <a:srgbClr val="000000"/>
              </a:solidFill>
            </a:endParaRPr>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67634296"/>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Picture Placeholder 2"/>
          <p:cNvSpPr>
            <a:spLocks noGrp="1"/>
          </p:cNvSpPr>
          <p:nvPr>
            <p:ph type="pic" sz="quarter" idx="13" hasCustomPrompt="1"/>
          </p:nvPr>
        </p:nvSpPr>
        <p:spPr>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3" name="Picture Placeholder 2"/>
          <p:cNvSpPr>
            <a:spLocks noGrp="1"/>
          </p:cNvSpPr>
          <p:nvPr>
            <p:ph type="pic" sz="quarter" idx="14" hasCustomPrompt="1"/>
          </p:nvPr>
        </p:nvSpPr>
        <p:spPr>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5" name="Picture Placeholder 2"/>
          <p:cNvSpPr>
            <a:spLocks noGrp="1"/>
          </p:cNvSpPr>
          <p:nvPr>
            <p:ph type="pic" sz="quarter" idx="17" hasCustomPrompt="1"/>
          </p:nvPr>
        </p:nvSpPr>
        <p:spPr>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7" name="Picture Placeholder 2"/>
          <p:cNvSpPr>
            <a:spLocks noGrp="1"/>
          </p:cNvSpPr>
          <p:nvPr>
            <p:ph type="pic" sz="quarter" idx="19" hasCustomPrompt="1"/>
          </p:nvPr>
        </p:nvSpPr>
        <p:spPr>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Date Placeholder 2"/>
          <p:cNvSpPr>
            <a:spLocks noGrp="1"/>
          </p:cNvSpPr>
          <p:nvPr>
            <p:ph type="dt" sz="half" idx="10"/>
          </p:nvPr>
        </p:nvSpPr>
        <p:spPr/>
        <p:txBody>
          <a:bodyPr/>
          <a:lstStyle/>
          <a:p>
            <a:fld id="{8DC79626-CE5A-4834-975C-E7305BA2E281}" type="datetime1">
              <a:rPr lang="en-US" smtClean="0">
                <a:solidFill>
                  <a:srgbClr val="000000"/>
                </a:solidFill>
              </a:rPr>
              <a:pPr/>
              <a:t>4/2/2018</a:t>
            </a:fld>
            <a:endParaRPr lang="en-US" dirty="0">
              <a:solidFill>
                <a:srgbClr val="000000"/>
              </a:solidFill>
            </a:endParaRPr>
          </a:p>
        </p:txBody>
      </p:sp>
      <p:sp>
        <p:nvSpPr>
          <p:cNvPr id="2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053755174"/>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2" name="Picture Placeholder 2"/>
          <p:cNvSpPr>
            <a:spLocks noGrp="1"/>
          </p:cNvSpPr>
          <p:nvPr>
            <p:ph type="pic" sz="quarter" idx="13" hasCustomPrompt="1"/>
          </p:nvPr>
        </p:nvSpPr>
        <p:spPr>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3" name="Picture Placeholder 2"/>
          <p:cNvSpPr>
            <a:spLocks noGrp="1"/>
          </p:cNvSpPr>
          <p:nvPr>
            <p:ph type="pic" sz="quarter" idx="14" hasCustomPrompt="1"/>
          </p:nvPr>
        </p:nvSpPr>
        <p:spPr>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Picture Placeholder 2"/>
          <p:cNvSpPr>
            <a:spLocks noGrp="1"/>
          </p:cNvSpPr>
          <p:nvPr>
            <p:ph type="pic" sz="quarter" idx="17" hasCustomPrompt="1"/>
          </p:nvPr>
        </p:nvSpPr>
        <p:spPr>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8" name="Picture Placeholder 2"/>
          <p:cNvSpPr>
            <a:spLocks noGrp="1"/>
          </p:cNvSpPr>
          <p:nvPr>
            <p:ph type="pic" sz="quarter" idx="19" hasCustomPrompt="1"/>
          </p:nvPr>
        </p:nvSpPr>
        <p:spPr>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Date Placeholder 3"/>
          <p:cNvSpPr>
            <a:spLocks noGrp="1"/>
          </p:cNvSpPr>
          <p:nvPr>
            <p:ph type="dt" sz="half" idx="10"/>
          </p:nvPr>
        </p:nvSpPr>
        <p:spPr/>
        <p:txBody>
          <a:bodyPr/>
          <a:lstStyle/>
          <a:p>
            <a:fld id="{1815FB38-58F3-410A-8DA4-4B706967601F}" type="datetime1">
              <a:rPr lang="en-US" smtClean="0">
                <a:solidFill>
                  <a:srgbClr val="000000"/>
                </a:solidFill>
              </a:rPr>
              <a:pPr/>
              <a:t>4/2/2018</a:t>
            </a:fld>
            <a:endParaRPr lang="en-US" dirty="0">
              <a:solidFill>
                <a:srgbClr val="000000"/>
              </a:solidFill>
            </a:endParaRPr>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38597976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Picture Placeholder 2"/>
          <p:cNvSpPr>
            <a:spLocks noGrp="1"/>
          </p:cNvSpPr>
          <p:nvPr>
            <p:ph type="pic" sz="quarter" idx="13" hasCustomPrompt="1"/>
          </p:nvPr>
        </p:nvSpPr>
        <p:spPr>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25" name="Picture Placeholder 2"/>
          <p:cNvSpPr>
            <a:spLocks noGrp="1"/>
          </p:cNvSpPr>
          <p:nvPr>
            <p:ph type="pic" sz="quarter" idx="17" hasCustomPrompt="1"/>
          </p:nvPr>
        </p:nvSpPr>
        <p:spPr>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Date Placeholder 2"/>
          <p:cNvSpPr>
            <a:spLocks noGrp="1"/>
          </p:cNvSpPr>
          <p:nvPr>
            <p:ph type="dt" sz="half" idx="10"/>
          </p:nvPr>
        </p:nvSpPr>
        <p:spPr/>
        <p:txBody>
          <a:bodyPr/>
          <a:lstStyle/>
          <a:p>
            <a:fld id="{7F519661-29C3-4FE0-9FC3-375A85A42C46}" type="datetime1">
              <a:rPr lang="en-US" smtClean="0">
                <a:solidFill>
                  <a:srgbClr val="000000"/>
                </a:solidFill>
              </a:rPr>
              <a:pPr/>
              <a:t>4/2/2018</a:t>
            </a:fld>
            <a:endParaRPr lang="en-US" dirty="0">
              <a:solidFill>
                <a:srgbClr val="000000"/>
              </a:solidFill>
            </a:endParaRPr>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03233894"/>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Picture Placeholder 2"/>
          <p:cNvSpPr>
            <a:spLocks noGrp="1"/>
          </p:cNvSpPr>
          <p:nvPr>
            <p:ph type="pic" sz="quarter" idx="13" hasCustomPrompt="1"/>
          </p:nvPr>
        </p:nvSpPr>
        <p:spPr>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16" name="Picture Placeholder 2"/>
          <p:cNvSpPr>
            <a:spLocks noGrp="1"/>
          </p:cNvSpPr>
          <p:nvPr>
            <p:ph type="pic" sz="quarter" idx="17" hasCustomPrompt="1"/>
          </p:nvPr>
        </p:nvSpPr>
        <p:spPr>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dirty="0" smtClean="0"/>
              <a:t>Click to edit Master text styles</a:t>
            </a:r>
            <a:endParaRPr lang="en-US" dirty="0"/>
          </a:p>
        </p:txBody>
      </p:sp>
      <p:sp>
        <p:nvSpPr>
          <p:cNvPr id="4" name="Date Placeholder 3"/>
          <p:cNvSpPr>
            <a:spLocks noGrp="1"/>
          </p:cNvSpPr>
          <p:nvPr>
            <p:ph type="dt" sz="half" idx="10"/>
          </p:nvPr>
        </p:nvSpPr>
        <p:spPr/>
        <p:txBody>
          <a:bodyPr/>
          <a:lstStyle/>
          <a:p>
            <a:fld id="{0366E0EA-2D80-452F-9963-33FA7A36BC09}" type="datetime1">
              <a:rPr lang="en-US" smtClean="0">
                <a:solidFill>
                  <a:srgbClr val="000000"/>
                </a:solidFill>
              </a:rPr>
              <a:pPr/>
              <a:t>4/2/2018</a:t>
            </a:fld>
            <a:endParaRPr lang="en-US" dirty="0">
              <a:solidFill>
                <a:srgbClr val="000000"/>
              </a:solidFill>
            </a:endParaRPr>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13885275"/>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2"/>
            <a:ext cx="12192000" cy="6857998"/>
          </a:xfrm>
        </p:spPr>
        <p:txBody>
          <a:bodyPr/>
          <a:lstStyle/>
          <a:p>
            <a:r>
              <a:rPr lang="en-US" smtClean="0"/>
              <a:t>Click icon to add picture</a:t>
            </a:r>
            <a:endParaRPr lang="en-US"/>
          </a:p>
        </p:txBody>
      </p:sp>
    </p:spTree>
    <p:extLst>
      <p:ext uri="{BB962C8B-B14F-4D97-AF65-F5344CB8AC3E}">
        <p14:creationId xmlns:p14="http://schemas.microsoft.com/office/powerpoint/2010/main" val="195477098"/>
      </p:ext>
    </p:extLst>
  </p:cSld>
  <p:clrMapOvr>
    <a:masterClrMapping/>
  </p:clrMapOvr>
  <p:timing>
    <p:tnLst>
      <p:par>
        <p:cTn id="1" dur="indefinite" restart="never" nodeType="tmRoot"/>
      </p:par>
    </p:tnLst>
  </p:timing>
  <p:hf sldNum="0"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2"/>
            <a:ext cx="12192000" cy="6857999"/>
          </a:xfrm>
        </p:spPr>
        <p:txBody>
          <a:bodyPr/>
          <a:lstStyle/>
          <a:p>
            <a:r>
              <a:rPr lang="en-US" smtClean="0"/>
              <a:t>Click icon to add picture</a:t>
            </a:r>
            <a:endParaRPr lang="en-US"/>
          </a:p>
        </p:txBody>
      </p:sp>
    </p:spTree>
    <p:extLst>
      <p:ext uri="{BB962C8B-B14F-4D97-AF65-F5344CB8AC3E}">
        <p14:creationId xmlns:p14="http://schemas.microsoft.com/office/powerpoint/2010/main" val="1138972345"/>
      </p:ext>
    </p:extLst>
  </p:cSld>
  <p:clrMapOvr>
    <a:masterClrMapping/>
  </p:clrMapOvr>
  <p:timing>
    <p:tnLst>
      <p:par>
        <p:cTn id="1" dur="indefinite" restart="never" nodeType="tmRoot"/>
      </p:par>
    </p:tnLst>
  </p:timing>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2"/>
            <a:ext cx="12192000" cy="6857999"/>
          </a:xfrm>
        </p:spPr>
        <p:txBody>
          <a:bodyPr/>
          <a:lstStyle/>
          <a:p>
            <a:r>
              <a:rPr lang="en-US" smtClean="0"/>
              <a:t>Click icon to add picture</a:t>
            </a:r>
            <a:endParaRPr lang="en-US"/>
          </a:p>
        </p:txBody>
      </p:sp>
    </p:spTree>
    <p:extLst>
      <p:ext uri="{BB962C8B-B14F-4D97-AF65-F5344CB8AC3E}">
        <p14:creationId xmlns:p14="http://schemas.microsoft.com/office/powerpoint/2010/main" val="3296269252"/>
      </p:ext>
    </p:extLst>
  </p:cSld>
  <p:clrMapOvr>
    <a:masterClrMapping/>
  </p:clrMapOvr>
  <p:timing>
    <p:tnLst>
      <p:par>
        <p:cTn id="1" dur="indefinite" restart="never" nodeType="tmRoot"/>
      </p:par>
    </p:tnLst>
  </p:timing>
  <p:hf sldNum="0"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Code Demo (Click to Edit)</a:t>
            </a:r>
            <a:endParaRPr lang="en-US" dirty="0"/>
          </a:p>
        </p:txBody>
      </p:sp>
      <p:sp>
        <p:nvSpPr>
          <p:cNvPr id="10" name="Table Placeholder 8"/>
          <p:cNvSpPr>
            <a:spLocks noGrp="1"/>
          </p:cNvSpPr>
          <p:nvPr>
            <p:ph type="tbl" sz="quarter" idx="13"/>
          </p:nvPr>
        </p:nvSpPr>
        <p:spPr>
          <a:xfrm>
            <a:off x="2032000" y="2233262"/>
            <a:ext cx="8128000" cy="2966751"/>
          </a:xfrm>
        </p:spPr>
        <p:txBody>
          <a:bodyPr/>
          <a:lstStyle/>
          <a:p>
            <a:endParaRPr lang="en-US"/>
          </a:p>
        </p:txBody>
      </p:sp>
    </p:spTree>
    <p:extLst>
      <p:ext uri="{BB962C8B-B14F-4D97-AF65-F5344CB8AC3E}">
        <p14:creationId xmlns:p14="http://schemas.microsoft.com/office/powerpoint/2010/main" val="368592051"/>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Code Demo (Click to Edit)</a:t>
            </a:r>
            <a:endParaRPr lang="en-US" dirty="0"/>
          </a:p>
        </p:txBody>
      </p:sp>
      <p:sp>
        <p:nvSpPr>
          <p:cNvPr id="14" name="Table Placeholder 8"/>
          <p:cNvSpPr>
            <a:spLocks noGrp="1"/>
          </p:cNvSpPr>
          <p:nvPr>
            <p:ph type="tbl" sz="quarter" idx="13"/>
          </p:nvPr>
        </p:nvSpPr>
        <p:spPr>
          <a:xfrm>
            <a:off x="2032000" y="2233262"/>
            <a:ext cx="8128000" cy="2966751"/>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solidFill>
                  <a:srgbClr val="FFFFFF"/>
                </a:solidFill>
              </a:rPr>
              <a:pPr/>
              <a:t>4/2/2018</a:t>
            </a:fld>
            <a:endParaRPr lang="en-US" dirty="0">
              <a:solidFill>
                <a:srgbClr val="FFFFFF"/>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158215821"/>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smtClean="0"/>
              <a:t>Click icon to insert screenshot</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solidFill>
                  <a:srgbClr val="FFFFFF"/>
                </a:solidFill>
              </a:rPr>
              <a:pPr/>
              <a:t>4/2/2018</a:t>
            </a:fld>
            <a:endParaRPr lang="en-US" dirty="0">
              <a:solidFill>
                <a:srgbClr val="FFFFFF"/>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107611344"/>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smtClean="0"/>
              <a:t>Click icon to insert screenshot</a:t>
            </a:r>
            <a:endParaRPr lang="en-US" dirty="0"/>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Tree>
    <p:extLst>
      <p:ext uri="{BB962C8B-B14F-4D97-AF65-F5344CB8AC3E}">
        <p14:creationId xmlns:p14="http://schemas.microsoft.com/office/powerpoint/2010/main" val="2894094635"/>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15897" y="287066"/>
            <a:ext cx="3521927" cy="2734914"/>
          </a:xfrm>
        </p:spPr>
        <p:txBody>
          <a:bodyPr/>
          <a:lstStyle>
            <a:lvl1pPr>
              <a:defRPr>
                <a:solidFill>
                  <a:schemeClr val="accent1"/>
                </a:solidFill>
              </a:defRPr>
            </a:lvl1pPr>
          </a:lstStyle>
          <a:p>
            <a:r>
              <a:rPr lang="en-US" dirty="0" smtClean="0"/>
              <a:t>Click to edit title</a:t>
            </a:r>
            <a:endParaRPr lang="en-US" dirty="0"/>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2"/>
          </p:nvPr>
        </p:nvSpPr>
        <p:spPr>
          <a:xfrm>
            <a:off x="838200" y="6356350"/>
            <a:ext cx="1358590" cy="365125"/>
          </a:xfrm>
        </p:spPr>
        <p:txBody>
          <a:bodyPr/>
          <a:lstStyle/>
          <a:p>
            <a:fld id="{5D76A200-3168-4D33-A718-3974884CE863}" type="datetime1">
              <a:rPr lang="en-US" smtClean="0">
                <a:solidFill>
                  <a:srgbClr val="000000"/>
                </a:solidFill>
              </a:rPr>
              <a:pPr/>
              <a:t>4/2/2018</a:t>
            </a:fld>
            <a:endParaRPr lang="en-US" dirty="0">
              <a:solidFill>
                <a:srgbClr val="000000"/>
              </a:solidFill>
            </a:endParaRPr>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mndot.gov/</a:t>
            </a:r>
            <a:endParaRPr lang="en-US" dirty="0">
              <a:solidFill>
                <a:srgbClr val="000000"/>
              </a:solidFill>
            </a:endParaRPr>
          </a:p>
        </p:txBody>
      </p:sp>
      <p:sp>
        <p:nvSpPr>
          <p:cNvPr id="11" name="Slide Number Placeholder 6"/>
          <p:cNvSpPr>
            <a:spLocks noGrp="1"/>
          </p:cNvSpPr>
          <p:nvPr>
            <p:ph type="sldNum" sz="quarter" idx="13"/>
          </p:nvPr>
        </p:nvSpPr>
        <p:spPr>
          <a:xfrm>
            <a:off x="9891132" y="6356350"/>
            <a:ext cx="1462668"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793428562"/>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373459" y="3771871"/>
            <a:ext cx="9287236" cy="4733889"/>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3311678350"/>
      </p:ext>
    </p:extLst>
  </p:cSld>
  <p:clrMapOvr>
    <a:masterClrMapping/>
  </p:clrMapOvr>
  <p:timing>
    <p:tnLst>
      <p:par>
        <p:cTn id="1" dur="indefinite" restart="never" nodeType="tmRoot"/>
      </p:par>
    </p:tnLst>
  </p:timing>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smtClean="0"/>
              <a:t>Click to edit title</a:t>
            </a:r>
            <a:endParaRPr lang="en-US" dirty="0"/>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4976787" y="691882"/>
            <a:ext cx="6300787" cy="3411537"/>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solidFill>
                  <a:srgbClr val="FFFFFF"/>
                </a:solidFill>
              </a:rPr>
              <a:pPr/>
              <a:t>4/2/2018</a:t>
            </a:fld>
            <a:endParaRPr lang="en-US" dirty="0">
              <a:solidFill>
                <a:srgbClr val="FFFFFF"/>
              </a:solidFill>
            </a:endParaRPr>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526652263"/>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solidFill>
                  <a:srgbClr val="FFFFFF"/>
                </a:solidFill>
              </a:rPr>
              <a:pPr/>
              <a:t>4/2/2018</a:t>
            </a:fld>
            <a:endParaRPr lang="en-US" dirty="0">
              <a:solidFill>
                <a:srgbClr val="FFFFFF"/>
              </a:solidFill>
            </a:endParaRPr>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955540949"/>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4208295893"/>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smtClean="0"/>
              <a:t>“Click to edit quote.”</a:t>
            </a:r>
            <a:endParaRPr lang="en-US" dirty="0"/>
          </a:p>
        </p:txBody>
      </p:sp>
      <p:sp>
        <p:nvSpPr>
          <p:cNvPr id="8"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smtClean="0"/>
              <a:t>- Click to edit name or subtext</a:t>
            </a:r>
            <a:endParaRPr lang="en-US" dirty="0"/>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solidFill>
                  <a:srgbClr val="FFFFFF"/>
                </a:solidFill>
              </a:rPr>
              <a:pPr/>
              <a:t>4/2/2018</a:t>
            </a:fld>
            <a:endParaRPr lang="en-US" dirty="0">
              <a:solidFill>
                <a:srgbClr val="FFFFFF"/>
              </a:solidFill>
            </a:endParaRPr>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153097074"/>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smtClean="0"/>
              <a:t>“Click to edit quote.”</a:t>
            </a:r>
            <a:endParaRPr lang="en-US" dirty="0"/>
          </a:p>
        </p:txBody>
      </p:sp>
      <p:sp>
        <p:nvSpPr>
          <p:cNvPr id="15"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smtClean="0"/>
              <a:t>- Click to edit name or subtext</a:t>
            </a:r>
            <a:endParaRPr lang="en-US" dirty="0"/>
          </a:p>
        </p:txBody>
      </p:sp>
      <p:sp>
        <p:nvSpPr>
          <p:cNvPr id="1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solidFill>
                  <a:srgbClr val="FFFFFF"/>
                </a:solidFill>
              </a:rPr>
              <a:pPr/>
              <a:t>4/2/2018</a:t>
            </a:fld>
            <a:endParaRPr lang="en-US" dirty="0">
              <a:solidFill>
                <a:srgbClr val="FFFFFF"/>
              </a:solidFill>
            </a:endParaRPr>
          </a:p>
        </p:txBody>
      </p:sp>
      <p:sp>
        <p:nvSpPr>
          <p:cNvPr id="1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1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26451229"/>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endParaRPr lang="en-US" dirty="0"/>
          </a:p>
        </p:txBody>
      </p:sp>
      <p:sp>
        <p:nvSpPr>
          <p:cNvPr id="2" name="Title 1"/>
          <p:cNvSpPr>
            <a:spLocks noGrp="1"/>
          </p:cNvSpPr>
          <p:nvPr>
            <p:ph type="title" hasCustomPrompt="1"/>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smtClean="0"/>
              <a:t>Click to edit title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37C3B6E0-E413-4EA2-9B23-AF69A1623F89}"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721961605"/>
      </p:ext>
    </p:extLst>
  </p:cSld>
  <p:clrMapOvr>
    <a:masterClrMapping/>
  </p:clrMapOvr>
  <p:timing>
    <p:tnLst>
      <p:par>
        <p:cTn id="1" dur="indefinite" restart="never" nodeType="tmRoot"/>
      </p:par>
    </p:tnLst>
  </p:timing>
  <p:hf sldNum="0"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a:lstStyle/>
          <a:p>
            <a:endParaRPr lang="en-US" dirty="0"/>
          </a:p>
        </p:txBody>
      </p:sp>
      <p:sp>
        <p:nvSpPr>
          <p:cNvPr id="2" name="Title 1"/>
          <p:cNvSpPr>
            <a:spLocks noGrp="1"/>
          </p:cNvSpPr>
          <p:nvPr>
            <p:ph type="title" hasCustomPrompt="1"/>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smtClean="0"/>
              <a:t>Click to edit title</a:t>
            </a:r>
            <a:endParaRPr lang="en-US" dirty="0"/>
          </a:p>
        </p:txBody>
      </p:sp>
      <p:sp>
        <p:nvSpPr>
          <p:cNvPr id="9" name="Text Placeholder 7"/>
          <p:cNvSpPr>
            <a:spLocks noGrp="1"/>
          </p:cNvSpPr>
          <p:nvPr>
            <p:ph type="body" sz="quarter" idx="14" hasCustomPrompt="1"/>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smtClean="0"/>
              <a:t>Second Point</a:t>
            </a:r>
            <a:endParaRPr lang="en-US" dirty="0"/>
          </a:p>
        </p:txBody>
      </p:sp>
      <p:sp>
        <p:nvSpPr>
          <p:cNvPr id="8" name="Text Placeholder 7"/>
          <p:cNvSpPr>
            <a:spLocks noGrp="1"/>
          </p:cNvSpPr>
          <p:nvPr>
            <p:ph type="body" sz="quarter" idx="13" hasCustomPrompt="1"/>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smtClean="0"/>
              <a:t>Third Point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438A7556-21FA-4204-9DD6-1F6FDEC2C796}"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174626991"/>
      </p:ext>
    </p:extLst>
  </p:cSld>
  <p:clrMapOvr>
    <a:masterClrMapping/>
  </p:clrMapOvr>
  <p:timing>
    <p:tnLst>
      <p:par>
        <p:cTn id="1" dur="indefinite" restart="never" nodeType="tmRoot"/>
      </p:par>
    </p:tnLst>
  </p:timing>
  <p:hf sldNum="0"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endParaRPr lang="en-US"/>
          </a:p>
        </p:txBody>
      </p:sp>
      <p:sp>
        <p:nvSpPr>
          <p:cNvPr id="2" name="Title 1"/>
          <p:cNvSpPr>
            <a:spLocks noGrp="1"/>
          </p:cNvSpPr>
          <p:nvPr>
            <p:ph type="title" hasCustomPrompt="1"/>
          </p:nvPr>
        </p:nvSpPr>
        <p:spPr>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dirty="0" smtClean="0"/>
              <a:t>Quote or </a:t>
            </a:r>
            <a:br>
              <a:rPr lang="en-US" dirty="0" smtClean="0"/>
            </a:br>
            <a:r>
              <a:rPr lang="en-US" dirty="0" smtClean="0"/>
              <a:t>Statement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0EB49D9C-C4C1-46A9-AED8-599F8B47287F}"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62223077"/>
      </p:ext>
    </p:extLst>
  </p:cSld>
  <p:clrMapOvr>
    <a:masterClrMapping/>
  </p:clrMapOvr>
  <p:timing>
    <p:tnLst>
      <p:par>
        <p:cTn id="1" dur="indefinite" restart="never" nodeType="tmRoot"/>
      </p:par>
    </p:tnLst>
  </p:timing>
  <p:hf sldNum="0"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smtClean="0"/>
              <a:t>Quote or Statement</a:t>
            </a:r>
            <a:endParaRPr lang="en-US" dirty="0"/>
          </a:p>
        </p:txBody>
      </p:sp>
      <p:sp>
        <p:nvSpPr>
          <p:cNvPr id="10"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671877952"/>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smtClean="0"/>
              <a:t>Quote or Statement</a:t>
            </a:r>
            <a:endParaRPr lang="en-US" dirty="0"/>
          </a:p>
        </p:txBody>
      </p:sp>
      <p:sp>
        <p:nvSpPr>
          <p:cNvPr id="8"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p>
            <a:fld id="{466A75E6-E45B-4C5D-981E-7C8ED0C72F5D}" type="datetime1">
              <a:rPr lang="en-US" smtClean="0">
                <a:solidFill>
                  <a:srgbClr val="000000"/>
                </a:solidFill>
              </a:rPr>
              <a:pPr/>
              <a:t>4/2/2018</a:t>
            </a:fld>
            <a:endParaRPr lang="en-US" dirty="0">
              <a:solidFill>
                <a:srgbClr val="000000"/>
              </a:solidFill>
            </a:endParaRPr>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dirty="0" smtClean="0">
                <a:solidFill>
                  <a:srgbClr val="000000"/>
                </a:solidFill>
              </a:rPr>
              <a:t>Optional Tagline Goes Here |  mndot.gov/</a:t>
            </a:r>
            <a:endParaRPr lang="en-US" dirty="0">
              <a:solidFill>
                <a:srgbClr val="000000"/>
              </a:solidFill>
            </a:endParaRPr>
          </a:p>
        </p:txBody>
      </p:sp>
      <p:sp>
        <p:nvSpPr>
          <p:cNvPr id="4" name="Slide Number Placeholder 3"/>
          <p:cNvSpPr>
            <a:spLocks noGrp="1"/>
          </p:cNvSpPr>
          <p:nvPr>
            <p:ph type="sldNum" sz="quarter" idx="11"/>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68018634"/>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p:spPr>
        <p:txBody>
          <a:bodyPr/>
          <a:lstStyle>
            <a:lvl1pPr>
              <a:defRPr/>
            </a:lvl1pPr>
          </a:lstStyle>
          <a:p>
            <a:r>
              <a:rPr lang="en-US" dirty="0" smtClean="0"/>
              <a:t>Click icon to edit background picture</a:t>
            </a:r>
            <a:endParaRPr lang="en-US" dirty="0"/>
          </a:p>
        </p:txBody>
      </p:sp>
      <p:sp>
        <p:nvSpPr>
          <p:cNvPr id="12"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dirty="0" smtClean="0"/>
              <a:t>Quote or Statement</a:t>
            </a:r>
            <a:endParaRPr lang="en-US" dirty="0"/>
          </a:p>
        </p:txBody>
      </p:sp>
      <p:sp>
        <p:nvSpPr>
          <p:cNvPr id="13"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F8B25D9D-5365-41CD-BF43-4FFFCBF4BBDA}"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698460493"/>
      </p:ext>
    </p:extLst>
  </p:cSld>
  <p:clrMapOvr>
    <a:masterClrMapping/>
  </p:clrMapOvr>
  <p:timing>
    <p:tnLst>
      <p:par>
        <p:cTn id="1" dur="indefinite" restart="never" nodeType="tmRoot"/>
      </p:par>
    </p:tnLst>
  </p:timing>
  <p:hf sldNum="0"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a:lstStyle/>
          <a:p>
            <a:endParaRPr lang="en-US"/>
          </a:p>
        </p:txBody>
      </p:sp>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smtClean="0"/>
              <a:t>Click to edit title.</a:t>
            </a:r>
            <a:endParaRPr lang="en-US" dirty="0"/>
          </a:p>
        </p:txBody>
      </p:sp>
      <p:sp>
        <p:nvSpPr>
          <p:cNvPr id="9"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8CC894EF-7DC0-4B7C-83F8-29D989AA60F6}"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56601760"/>
      </p:ext>
    </p:extLst>
  </p:cSld>
  <p:clrMapOvr>
    <a:masterClrMapping/>
  </p:clrMapOvr>
  <p:timing>
    <p:tnLst>
      <p:par>
        <p:cTn id="1" dur="indefinite" restart="never" nodeType="tmRoot"/>
      </p:par>
    </p:tnLst>
  </p:timing>
  <p:hf sldNum="0"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smtClean="0"/>
              <a:t>Click to edit title.</a:t>
            </a:r>
            <a:endParaRPr lang="en-US" dirty="0"/>
          </a:p>
        </p:txBody>
      </p:sp>
      <p:sp>
        <p:nvSpPr>
          <p:cNvPr id="10"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578DBCF0-11C3-4F19-90D9-2EE7F00784FE}"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533049835"/>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dirty="0" smtClean="0"/>
              <a:t>Thank you!</a:t>
            </a:r>
            <a:endParaRPr lang="en-US" dirty="0"/>
          </a:p>
        </p:txBody>
      </p:sp>
      <p:sp>
        <p:nvSpPr>
          <p:cNvPr id="11" name="Text Placeholder 6"/>
          <p:cNvSpPr>
            <a:spLocks noGrp="1"/>
          </p:cNvSpPr>
          <p:nvPr>
            <p:ph type="body" sz="quarter" idx="13" hasCustomPrompt="1"/>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solidFill>
                  <a:srgbClr val="FFFFFF"/>
                </a:solidFill>
              </a:rPr>
              <a:pPr/>
              <a:t>4/2/2018</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smtClean="0">
                <a:solidFill>
                  <a:srgbClr val="FFFFFF"/>
                </a:solidFill>
              </a:rPr>
              <a:t>Optional Tagline Goes Here </a:t>
            </a:r>
            <a:r>
              <a:rPr lang="en-US" dirty="0" smtClean="0">
                <a:solidFill>
                  <a:srgbClr val="78BE21"/>
                </a:solidFill>
              </a:rPr>
              <a:t>|</a:t>
            </a:r>
            <a:r>
              <a:rPr lang="en-US" dirty="0" smtClean="0">
                <a:solidFill>
                  <a:srgbClr val="FFFFFF"/>
                </a:solidFill>
              </a:rPr>
              <a:t>  mndot.gov/</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
        <p:nvSpPr>
          <p:cNvPr id="8" name="Rectangle 7"/>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0"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88352" y="630935"/>
            <a:ext cx="3858492" cy="457200"/>
          </a:xfrm>
          <a:prstGeom prst="rect">
            <a:avLst/>
          </a:prstGeom>
        </p:spPr>
      </p:pic>
    </p:spTree>
    <p:extLst>
      <p:ext uri="{BB962C8B-B14F-4D97-AF65-F5344CB8AC3E}">
        <p14:creationId xmlns:p14="http://schemas.microsoft.com/office/powerpoint/2010/main" val="1326737431"/>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smtClean="0"/>
              <a:t>Thank you!</a:t>
            </a:r>
            <a:endParaRPr lang="en-US" dirty="0"/>
          </a:p>
        </p:txBody>
      </p:sp>
      <p:sp>
        <p:nvSpPr>
          <p:cNvPr id="8" name="Text Placeholder 6"/>
          <p:cNvSpPr>
            <a:spLocks noGrp="1"/>
          </p:cNvSpPr>
          <p:nvPr>
            <p:ph type="body" sz="quarter" idx="13" hasCustomPrompt="1"/>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466A75E6-E45B-4C5D-981E-7C8ED0C72F5D}" type="datetime1">
              <a:rPr lang="en-US" smtClean="0">
                <a:solidFill>
                  <a:srgbClr val="000000"/>
                </a:solidFill>
              </a:rPr>
              <a:pPr/>
              <a:t>4/2/2018</a:t>
            </a:fld>
            <a:endParaRPr lang="en-US" dirty="0">
              <a:solidFill>
                <a:srgbClr val="000000"/>
              </a:solidFill>
            </a:endParaRPr>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dirty="0" smtClean="0">
                <a:solidFill>
                  <a:srgbClr val="000000"/>
                </a:solidFill>
              </a:rPr>
              <a:t>Optional Tagline Goes Here</a:t>
            </a:r>
            <a:r>
              <a:rPr lang="en-US" dirty="0" smtClean="0">
                <a:solidFill>
                  <a:srgbClr val="003865"/>
                </a:solidFill>
              </a:rPr>
              <a:t> |  mndot.gov/</a:t>
            </a:r>
            <a:endParaRPr lang="en-US" dirty="0">
              <a:solidFill>
                <a:srgbClr val="000000"/>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
        <p:nvSpPr>
          <p:cNvPr id="6" name="Rectangle 5"/>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1"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88352" y="630936"/>
            <a:ext cx="3858492" cy="457200"/>
          </a:xfrm>
          <a:prstGeom prst="rect">
            <a:avLst/>
          </a:prstGeom>
        </p:spPr>
      </p:pic>
    </p:spTree>
    <p:extLst>
      <p:ext uri="{BB962C8B-B14F-4D97-AF65-F5344CB8AC3E}">
        <p14:creationId xmlns:p14="http://schemas.microsoft.com/office/powerpoint/2010/main" val="73934008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9" Type="http://schemas.openxmlformats.org/officeDocument/2006/relationships/slideLayout" Target="../slideLayouts/slideLayout88.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34" Type="http://schemas.openxmlformats.org/officeDocument/2006/relationships/slideLayout" Target="../slideLayouts/slideLayout83.xml"/><Relationship Id="rId42" Type="http://schemas.openxmlformats.org/officeDocument/2006/relationships/slideLayout" Target="../slideLayouts/slideLayout91.xml"/><Relationship Id="rId47" Type="http://schemas.openxmlformats.org/officeDocument/2006/relationships/slideLayout" Target="../slideLayouts/slideLayout96.xml"/><Relationship Id="rId50" Type="http://schemas.openxmlformats.org/officeDocument/2006/relationships/theme" Target="../theme/theme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33" Type="http://schemas.openxmlformats.org/officeDocument/2006/relationships/slideLayout" Target="../slideLayouts/slideLayout82.xml"/><Relationship Id="rId38" Type="http://schemas.openxmlformats.org/officeDocument/2006/relationships/slideLayout" Target="../slideLayouts/slideLayout87.xml"/><Relationship Id="rId46" Type="http://schemas.openxmlformats.org/officeDocument/2006/relationships/slideLayout" Target="../slideLayouts/slideLayout95.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29" Type="http://schemas.openxmlformats.org/officeDocument/2006/relationships/slideLayout" Target="../slideLayouts/slideLayout78.xml"/><Relationship Id="rId41" Type="http://schemas.openxmlformats.org/officeDocument/2006/relationships/slideLayout" Target="../slideLayouts/slideLayout90.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32" Type="http://schemas.openxmlformats.org/officeDocument/2006/relationships/slideLayout" Target="../slideLayouts/slideLayout81.xml"/><Relationship Id="rId37" Type="http://schemas.openxmlformats.org/officeDocument/2006/relationships/slideLayout" Target="../slideLayouts/slideLayout86.xml"/><Relationship Id="rId40" Type="http://schemas.openxmlformats.org/officeDocument/2006/relationships/slideLayout" Target="../slideLayouts/slideLayout89.xml"/><Relationship Id="rId45" Type="http://schemas.openxmlformats.org/officeDocument/2006/relationships/slideLayout" Target="../slideLayouts/slideLayout94.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slideLayout" Target="../slideLayouts/slideLayout77.xml"/><Relationship Id="rId36" Type="http://schemas.openxmlformats.org/officeDocument/2006/relationships/slideLayout" Target="../slideLayouts/slideLayout85.xml"/><Relationship Id="rId49" Type="http://schemas.openxmlformats.org/officeDocument/2006/relationships/slideLayout" Target="../slideLayouts/slideLayout98.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31" Type="http://schemas.openxmlformats.org/officeDocument/2006/relationships/slideLayout" Target="../slideLayouts/slideLayout80.xml"/><Relationship Id="rId44" Type="http://schemas.openxmlformats.org/officeDocument/2006/relationships/slideLayout" Target="../slideLayouts/slideLayout93.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 Id="rId30" Type="http://schemas.openxmlformats.org/officeDocument/2006/relationships/slideLayout" Target="../slideLayouts/slideLayout79.xml"/><Relationship Id="rId35" Type="http://schemas.openxmlformats.org/officeDocument/2006/relationships/slideLayout" Target="../slideLayouts/slideLayout84.xml"/><Relationship Id="rId43" Type="http://schemas.openxmlformats.org/officeDocument/2006/relationships/slideLayout" Target="../slideLayouts/slideLayout92.xml"/><Relationship Id="rId48" Type="http://schemas.openxmlformats.org/officeDocument/2006/relationships/slideLayout" Target="../slideLayouts/slideLayout97.xml"/><Relationship Id="rId8"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solidFill>
                  <a:srgbClr val="000000"/>
                </a:solidFill>
              </a:rPr>
              <a:pPr/>
              <a:t>4/2/2018</a:t>
            </a:fld>
            <a:endParaRPr lang="en-US" dirty="0">
              <a:solidFill>
                <a:srgbClr val="000000"/>
              </a:solidFill>
            </a:endParaRPr>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 mn.gov/</a:t>
            </a:r>
            <a:r>
              <a:rPr lang="en-US" dirty="0" err="1" smtClean="0">
                <a:solidFill>
                  <a:srgbClr val="000000"/>
                </a:solidFill>
              </a:rPr>
              <a:t>websiteurl</a:t>
            </a:r>
            <a:endParaRPr lang="en-US" dirty="0">
              <a:solidFill>
                <a:srgbClr val="000000"/>
              </a:solidFill>
            </a:endParaRPr>
          </a:p>
        </p:txBody>
      </p:sp>
      <p:sp>
        <p:nvSpPr>
          <p:cNvPr id="6"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68022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solidFill>
                  <a:srgbClr val="000000"/>
                </a:solidFill>
              </a:rPr>
              <a:pPr/>
              <a:t>4/2/2018</a:t>
            </a:fld>
            <a:endParaRPr lang="en-US" dirty="0">
              <a:solidFill>
                <a:srgbClr val="000000"/>
              </a:solidFill>
            </a:endParaRPr>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smtClean="0">
                <a:solidFill>
                  <a:srgbClr val="000000"/>
                </a:solidFill>
              </a:rPr>
              <a:t>Optional Tagline Goes Here </a:t>
            </a:r>
            <a:r>
              <a:rPr lang="en-US" dirty="0" smtClean="0">
                <a:solidFill>
                  <a:srgbClr val="003865"/>
                </a:solidFill>
              </a:rPr>
              <a:t>|</a:t>
            </a:r>
            <a:r>
              <a:rPr lang="en-US" dirty="0" smtClean="0">
                <a:solidFill>
                  <a:srgbClr val="000000"/>
                </a:solidFill>
              </a:rPr>
              <a:t> mn.gov/</a:t>
            </a:r>
            <a:r>
              <a:rPr lang="en-US" dirty="0" err="1" smtClean="0">
                <a:solidFill>
                  <a:srgbClr val="000000"/>
                </a:solidFill>
              </a:rPr>
              <a:t>websiteurl</a:t>
            </a:r>
            <a:endParaRPr lang="en-US" dirty="0">
              <a:solidFill>
                <a:srgbClr val="000000"/>
              </a:solidFill>
            </a:endParaRPr>
          </a:p>
        </p:txBody>
      </p:sp>
      <p:sp>
        <p:nvSpPr>
          <p:cNvPr id="6"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61593398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39" r:id="rId28"/>
    <p:sldLayoutId id="2147483740" r:id="rId29"/>
    <p:sldLayoutId id="2147483741" r:id="rId30"/>
    <p:sldLayoutId id="2147483742" r:id="rId31"/>
    <p:sldLayoutId id="2147483743" r:id="rId32"/>
    <p:sldLayoutId id="2147483744" r:id="rId33"/>
    <p:sldLayoutId id="2147483745" r:id="rId34"/>
    <p:sldLayoutId id="2147483746" r:id="rId35"/>
    <p:sldLayoutId id="2147483747" r:id="rId36"/>
    <p:sldLayoutId id="2147483748" r:id="rId37"/>
    <p:sldLayoutId id="2147483749" r:id="rId38"/>
    <p:sldLayoutId id="2147483750" r:id="rId39"/>
    <p:sldLayoutId id="2147483751" r:id="rId40"/>
    <p:sldLayoutId id="2147483752" r:id="rId41"/>
    <p:sldLayoutId id="2147483753" r:id="rId42"/>
    <p:sldLayoutId id="2147483754" r:id="rId43"/>
    <p:sldLayoutId id="2147483755" r:id="rId44"/>
    <p:sldLayoutId id="2147483756" r:id="rId45"/>
    <p:sldLayoutId id="2147483757" r:id="rId46"/>
    <p:sldLayoutId id="2147483758" r:id="rId47"/>
    <p:sldLayoutId id="2147483759" r:id="rId48"/>
    <p:sldLayoutId id="2147483760" r:id="rId49"/>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2018 MnDOT Public Engagement Workshop</a:t>
            </a:r>
            <a:endParaRPr lang="en-US" dirty="0"/>
          </a:p>
        </p:txBody>
      </p:sp>
      <p:sp>
        <p:nvSpPr>
          <p:cNvPr id="3" name="Text Placeholder 2"/>
          <p:cNvSpPr>
            <a:spLocks noGrp="1"/>
          </p:cNvSpPr>
          <p:nvPr>
            <p:ph type="body" sz="quarter" idx="14"/>
          </p:nvPr>
        </p:nvSpPr>
        <p:spPr>
          <a:xfrm>
            <a:off x="1608667" y="4804876"/>
            <a:ext cx="8614833" cy="1097128"/>
          </a:xfrm>
        </p:spPr>
        <p:txBody>
          <a:bodyPr>
            <a:normAutofit/>
          </a:bodyPr>
          <a:lstStyle/>
          <a:p>
            <a:r>
              <a:rPr lang="en-US" dirty="0" smtClean="0"/>
              <a:t>Richard Davis</a:t>
            </a:r>
          </a:p>
          <a:p>
            <a:r>
              <a:rPr lang="en-US" dirty="0" smtClean="0"/>
              <a:t>Director - Public </a:t>
            </a:r>
            <a:r>
              <a:rPr lang="en-US" dirty="0"/>
              <a:t>Engagement &amp; Constituent </a:t>
            </a:r>
            <a:r>
              <a:rPr lang="en-US" dirty="0" smtClean="0"/>
              <a:t>Services</a:t>
            </a:r>
            <a:endParaRPr lang="en-US" dirty="0"/>
          </a:p>
        </p:txBody>
      </p:sp>
      <p:sp>
        <p:nvSpPr>
          <p:cNvPr id="6" name="Picture Placeholder 3" descr="Welcome: We're glad you're here!&#10;"/>
          <p:cNvSpPr txBox="1">
            <a:spLocks/>
          </p:cNvSpPr>
          <p:nvPr/>
        </p:nvSpPr>
        <p:spPr>
          <a:xfrm>
            <a:off x="152400" y="152400"/>
            <a:ext cx="12192000" cy="3380732"/>
          </a:xfrm>
          <a:prstGeom prst="rect">
            <a:avLst/>
          </a:prstGeom>
        </p:spPr>
      </p:sp>
      <p:pic>
        <p:nvPicPr>
          <p:cNvPr id="10" name="Picture Placeholder 9" descr="Welcome: We'r glad you're here!"/>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25347" b="25347"/>
          <a:stretch>
            <a:fillRect/>
          </a:stretch>
        </p:blipFill>
        <p:spPr/>
      </p:pic>
    </p:spTree>
    <p:extLst>
      <p:ext uri="{BB962C8B-B14F-4D97-AF65-F5344CB8AC3E}">
        <p14:creationId xmlns:p14="http://schemas.microsoft.com/office/powerpoint/2010/main" val="4073278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a:t>
            </a:r>
            <a:endParaRPr lang="en-US" dirty="0"/>
          </a:p>
        </p:txBody>
      </p:sp>
      <p:sp>
        <p:nvSpPr>
          <p:cNvPr id="3" name="Content Placeholder 2"/>
          <p:cNvSpPr>
            <a:spLocks noGrp="1"/>
          </p:cNvSpPr>
          <p:nvPr>
            <p:ph idx="1"/>
          </p:nvPr>
        </p:nvSpPr>
        <p:spPr/>
        <p:txBody>
          <a:bodyPr>
            <a:normAutofit fontScale="92500" lnSpcReduction="10000"/>
          </a:bodyPr>
          <a:lstStyle/>
          <a:p>
            <a:pPr lvl="0">
              <a:buClr>
                <a:srgbClr val="003865"/>
              </a:buClr>
            </a:pPr>
            <a:r>
              <a:rPr lang="en-US" sz="2600" dirty="0">
                <a:solidFill>
                  <a:srgbClr val="003865"/>
                </a:solidFill>
              </a:rPr>
              <a:t>Registration Packet Materials</a:t>
            </a:r>
          </a:p>
          <a:p>
            <a:r>
              <a:rPr lang="en-US" dirty="0" smtClean="0"/>
              <a:t>Housekeeping Items and Rules for the Day</a:t>
            </a:r>
          </a:p>
          <a:p>
            <a:pPr lvl="0">
              <a:buClr>
                <a:srgbClr val="003865"/>
              </a:buClr>
            </a:pPr>
            <a:r>
              <a:rPr lang="en-US" dirty="0" smtClean="0">
                <a:solidFill>
                  <a:srgbClr val="003865"/>
                </a:solidFill>
              </a:rPr>
              <a:t>PECS Team</a:t>
            </a:r>
          </a:p>
          <a:p>
            <a:pPr lvl="1">
              <a:spcBef>
                <a:spcPts val="0"/>
              </a:spcBef>
              <a:spcAft>
                <a:spcPts val="0"/>
              </a:spcAft>
              <a:buClr>
                <a:srgbClr val="003865"/>
              </a:buClr>
            </a:pPr>
            <a:r>
              <a:rPr lang="en-US" dirty="0" smtClean="0">
                <a:solidFill>
                  <a:srgbClr val="003865"/>
                </a:solidFill>
              </a:rPr>
              <a:t>Renee Raduenz and Ben Lowndes</a:t>
            </a:r>
          </a:p>
          <a:p>
            <a:pPr lvl="1">
              <a:spcBef>
                <a:spcPts val="0"/>
              </a:spcBef>
              <a:spcAft>
                <a:spcPts val="0"/>
              </a:spcAft>
              <a:buClr>
                <a:srgbClr val="003865"/>
              </a:buClr>
            </a:pPr>
            <a:r>
              <a:rPr lang="en-US" sz="1900" dirty="0">
                <a:solidFill>
                  <a:srgbClr val="003865"/>
                </a:solidFill>
              </a:rPr>
              <a:t>Jeanne Aamodt</a:t>
            </a:r>
          </a:p>
          <a:p>
            <a:pPr lvl="1">
              <a:spcBef>
                <a:spcPts val="0"/>
              </a:spcBef>
              <a:spcAft>
                <a:spcPts val="0"/>
              </a:spcAft>
              <a:buClr>
                <a:srgbClr val="003865"/>
              </a:buClr>
            </a:pPr>
            <a:r>
              <a:rPr lang="en-US" dirty="0" smtClean="0">
                <a:solidFill>
                  <a:srgbClr val="003865"/>
                </a:solidFill>
              </a:rPr>
              <a:t>Kyle LePage</a:t>
            </a:r>
          </a:p>
          <a:p>
            <a:pPr lvl="1">
              <a:spcBef>
                <a:spcPts val="0"/>
              </a:spcBef>
              <a:spcAft>
                <a:spcPts val="0"/>
              </a:spcAft>
              <a:buClr>
                <a:srgbClr val="003865"/>
              </a:buClr>
            </a:pPr>
            <a:r>
              <a:rPr lang="en-US" dirty="0">
                <a:solidFill>
                  <a:srgbClr val="003865"/>
                </a:solidFill>
              </a:rPr>
              <a:t>Jan Kihm</a:t>
            </a:r>
          </a:p>
          <a:p>
            <a:pPr lvl="1">
              <a:spcBef>
                <a:spcPts val="0"/>
              </a:spcBef>
              <a:spcAft>
                <a:spcPts val="0"/>
              </a:spcAft>
              <a:buClr>
                <a:srgbClr val="003865"/>
              </a:buClr>
            </a:pPr>
            <a:r>
              <a:rPr lang="en-US" dirty="0" smtClean="0">
                <a:solidFill>
                  <a:srgbClr val="003865"/>
                </a:solidFill>
              </a:rPr>
              <a:t>Laurel </a:t>
            </a:r>
            <a:r>
              <a:rPr lang="en-US" dirty="0">
                <a:solidFill>
                  <a:srgbClr val="003865"/>
                </a:solidFill>
              </a:rPr>
              <a:t>Janisch</a:t>
            </a:r>
          </a:p>
          <a:p>
            <a:pPr lvl="1">
              <a:spcBef>
                <a:spcPts val="0"/>
              </a:spcBef>
              <a:spcAft>
                <a:spcPts val="0"/>
              </a:spcAft>
              <a:buClr>
                <a:srgbClr val="003865"/>
              </a:buClr>
            </a:pPr>
            <a:r>
              <a:rPr lang="en-US" dirty="0" smtClean="0">
                <a:solidFill>
                  <a:srgbClr val="003865"/>
                </a:solidFill>
              </a:rPr>
              <a:t>Brenda Rivera</a:t>
            </a:r>
          </a:p>
          <a:p>
            <a:pPr lvl="1">
              <a:spcBef>
                <a:spcPts val="0"/>
              </a:spcBef>
              <a:spcAft>
                <a:spcPts val="0"/>
              </a:spcAft>
              <a:buClr>
                <a:srgbClr val="003865"/>
              </a:buClr>
            </a:pPr>
            <a:r>
              <a:rPr lang="en-US" dirty="0">
                <a:solidFill>
                  <a:srgbClr val="003865"/>
                </a:solidFill>
              </a:rPr>
              <a:t>Laurie Ryan</a:t>
            </a:r>
          </a:p>
          <a:p>
            <a:pPr lvl="1">
              <a:spcBef>
                <a:spcPts val="0"/>
              </a:spcBef>
              <a:spcAft>
                <a:spcPts val="0"/>
              </a:spcAft>
              <a:buClr>
                <a:srgbClr val="003865"/>
              </a:buClr>
            </a:pPr>
            <a:r>
              <a:rPr lang="en-US" dirty="0" smtClean="0">
                <a:solidFill>
                  <a:srgbClr val="003865"/>
                </a:solidFill>
              </a:rPr>
              <a:t>Jim </a:t>
            </a:r>
            <a:r>
              <a:rPr lang="en-US" dirty="0">
                <a:solidFill>
                  <a:srgbClr val="003865"/>
                </a:solidFill>
              </a:rPr>
              <a:t>Skoog</a:t>
            </a:r>
          </a:p>
          <a:p>
            <a:pPr lvl="1">
              <a:spcBef>
                <a:spcPts val="0"/>
              </a:spcBef>
              <a:spcAft>
                <a:spcPts val="0"/>
              </a:spcAft>
              <a:buClr>
                <a:srgbClr val="003865"/>
              </a:buClr>
            </a:pPr>
            <a:r>
              <a:rPr lang="en-US" dirty="0" smtClean="0">
                <a:solidFill>
                  <a:srgbClr val="003865"/>
                </a:solidFill>
              </a:rPr>
              <a:t>Kjensmo Walker</a:t>
            </a:r>
          </a:p>
        </p:txBody>
      </p:sp>
      <p:sp>
        <p:nvSpPr>
          <p:cNvPr id="4" name="Date Placeholder 3"/>
          <p:cNvSpPr>
            <a:spLocks noGrp="1"/>
          </p:cNvSpPr>
          <p:nvPr>
            <p:ph type="dt" sz="half" idx="10"/>
          </p:nvPr>
        </p:nvSpPr>
        <p:spPr/>
        <p:txBody>
          <a:bodyPr/>
          <a:lstStyle/>
          <a:p>
            <a:fld id="{824D5D47-1752-4D84-8BFB-C2F71A34C932}" type="datetime1">
              <a:rPr lang="en-US" smtClean="0">
                <a:solidFill>
                  <a:srgbClr val="000000"/>
                </a:solidFill>
              </a:rPr>
              <a:pPr/>
              <a:t>4/2/2018</a:t>
            </a:fld>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2</a:t>
            </a:fld>
            <a:endParaRPr lang="en-US" dirty="0">
              <a:solidFill>
                <a:srgbClr val="000000"/>
              </a:solidFill>
            </a:endParaRPr>
          </a:p>
        </p:txBody>
      </p:sp>
      <p:sp>
        <p:nvSpPr>
          <p:cNvPr id="7" name="Footer Placeholder 3"/>
          <p:cNvSpPr>
            <a:spLocks noGrp="1"/>
          </p:cNvSpPr>
          <p:nvPr>
            <p:ph type="ftr" sz="quarter" idx="3"/>
          </p:nvPr>
        </p:nvSpPr>
        <p:spPr>
          <a:xfrm>
            <a:off x="3302177" y="6356349"/>
            <a:ext cx="5587647" cy="365125"/>
          </a:xfrm>
        </p:spPr>
        <p:txBody>
          <a:bodyPr/>
          <a:lstStyle/>
          <a:p>
            <a:r>
              <a:rPr lang="en-US" dirty="0" smtClean="0">
                <a:solidFill>
                  <a:srgbClr val="000000"/>
                </a:solidFill>
              </a:rPr>
              <a:t>2018 MnDOT Public Engagement Workshop</a:t>
            </a:r>
            <a:endParaRPr lang="en-US" dirty="0">
              <a:solidFill>
                <a:srgbClr val="000000"/>
              </a:solidFill>
            </a:endParaRPr>
          </a:p>
        </p:txBody>
      </p:sp>
    </p:spTree>
    <p:extLst>
      <p:ext uri="{BB962C8B-B14F-4D97-AF65-F5344CB8AC3E}">
        <p14:creationId xmlns:p14="http://schemas.microsoft.com/office/powerpoint/2010/main" val="4413743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What’s changed? </a:t>
            </a:r>
            <a:endParaRPr lang="en-US" dirty="0"/>
          </a:p>
        </p:txBody>
      </p:sp>
      <p:sp>
        <p:nvSpPr>
          <p:cNvPr id="8" name="Content Placeholder 7"/>
          <p:cNvSpPr>
            <a:spLocks noGrp="1"/>
          </p:cNvSpPr>
          <p:nvPr>
            <p:ph idx="1"/>
          </p:nvPr>
        </p:nvSpPr>
        <p:spPr>
          <a:xfrm>
            <a:off x="265471" y="1762125"/>
            <a:ext cx="11459497" cy="4351338"/>
          </a:xfrm>
        </p:spPr>
        <p:txBody>
          <a:bodyPr>
            <a:normAutofit/>
          </a:bodyPr>
          <a:lstStyle/>
          <a:p>
            <a:pPr marL="0" indent="0">
              <a:spcBef>
                <a:spcPts val="0"/>
              </a:spcBef>
              <a:spcAft>
                <a:spcPts val="0"/>
              </a:spcAft>
              <a:buNone/>
            </a:pPr>
            <a:r>
              <a:rPr lang="en-US" sz="2800" i="1" dirty="0" smtClean="0"/>
              <a:t>“To </a:t>
            </a:r>
            <a:r>
              <a:rPr lang="en-US" sz="2800" i="1" dirty="0"/>
              <a:t>improve is to change; to be perfect is to change often</a:t>
            </a:r>
            <a:r>
              <a:rPr lang="en-US" sz="2800" i="1" dirty="0" smtClean="0"/>
              <a:t>.” - Winston Churchill</a:t>
            </a:r>
          </a:p>
          <a:p>
            <a:r>
              <a:rPr lang="en-US" b="1" dirty="0" smtClean="0"/>
              <a:t>“Engagement is local”</a:t>
            </a:r>
          </a:p>
          <a:p>
            <a:pPr lvl="1"/>
            <a:r>
              <a:rPr lang="en-US" sz="2000" dirty="0" smtClean="0"/>
              <a:t>Public engagement district staff (Greater MN) and area staff (Metro) hired </a:t>
            </a:r>
          </a:p>
          <a:p>
            <a:r>
              <a:rPr lang="en-US" b="1" dirty="0" smtClean="0"/>
              <a:t>Engagement is more important now than ever</a:t>
            </a:r>
          </a:p>
          <a:p>
            <a:pPr marL="693738" lvl="2">
              <a:spcBef>
                <a:spcPts val="0"/>
              </a:spcBef>
              <a:spcAft>
                <a:spcPts val="0"/>
              </a:spcAft>
            </a:pPr>
            <a:r>
              <a:rPr lang="en-US" sz="2000" dirty="0" smtClean="0"/>
              <a:t>WIG 2.0 </a:t>
            </a:r>
          </a:p>
          <a:p>
            <a:pPr marL="693738" lvl="2">
              <a:spcBef>
                <a:spcPts val="0"/>
              </a:spcBef>
              <a:spcAft>
                <a:spcPts val="0"/>
              </a:spcAft>
            </a:pPr>
            <a:r>
              <a:rPr lang="en-US" sz="2000" dirty="0" smtClean="0"/>
              <a:t>Attitudes toward government</a:t>
            </a:r>
          </a:p>
          <a:p>
            <a:pPr marL="693738" lvl="2">
              <a:spcBef>
                <a:spcPts val="0"/>
              </a:spcBef>
              <a:spcAft>
                <a:spcPts val="0"/>
              </a:spcAft>
            </a:pPr>
            <a:r>
              <a:rPr lang="en-US" sz="2000" dirty="0" smtClean="0"/>
              <a:t>Statewide enterprise efforts</a:t>
            </a:r>
          </a:p>
          <a:p>
            <a:pPr marL="693738" lvl="2">
              <a:spcBef>
                <a:spcPts val="0"/>
              </a:spcBef>
              <a:spcAft>
                <a:spcPts val="0"/>
              </a:spcAft>
            </a:pPr>
            <a:r>
              <a:rPr lang="en-US" sz="2000" dirty="0" smtClean="0"/>
              <a:t>Federal Highway Administration</a:t>
            </a:r>
          </a:p>
          <a:p>
            <a:pPr lvl="1"/>
            <a:endParaRPr lang="en-US" dirty="0" smtClean="0"/>
          </a:p>
        </p:txBody>
      </p:sp>
      <p:sp>
        <p:nvSpPr>
          <p:cNvPr id="5" name="Date Placeholder 4"/>
          <p:cNvSpPr>
            <a:spLocks noGrp="1"/>
          </p:cNvSpPr>
          <p:nvPr>
            <p:ph type="dt" sz="half" idx="10"/>
          </p:nvPr>
        </p:nvSpPr>
        <p:spPr/>
        <p:txBody>
          <a:bodyPr/>
          <a:lstStyle/>
          <a:p>
            <a:fld id="{7C198DD1-C477-482D-A126-3FBDD1778E48}" type="datetime1">
              <a:rPr lang="en-US" smtClean="0">
                <a:solidFill>
                  <a:srgbClr val="000000"/>
                </a:solidFill>
              </a:rPr>
              <a:pPr/>
              <a:t>4/2/2018</a:t>
            </a:fld>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3</a:t>
            </a:fld>
            <a:endParaRPr lang="en-US" dirty="0">
              <a:solidFill>
                <a:srgbClr val="000000"/>
              </a:solidFill>
            </a:endParaRPr>
          </a:p>
        </p:txBody>
      </p:sp>
      <p:sp>
        <p:nvSpPr>
          <p:cNvPr id="6" name="Footer Placeholder 3"/>
          <p:cNvSpPr>
            <a:spLocks noGrp="1"/>
          </p:cNvSpPr>
          <p:nvPr>
            <p:ph type="ftr" sz="quarter" idx="3"/>
          </p:nvPr>
        </p:nvSpPr>
        <p:spPr>
          <a:xfrm>
            <a:off x="3302177" y="6356349"/>
            <a:ext cx="5587647" cy="365125"/>
          </a:xfrm>
        </p:spPr>
        <p:txBody>
          <a:bodyPr/>
          <a:lstStyle/>
          <a:p>
            <a:r>
              <a:rPr lang="en-US" dirty="0" smtClean="0">
                <a:solidFill>
                  <a:srgbClr val="000000"/>
                </a:solidFill>
              </a:rPr>
              <a:t>2018 MnDOT Public Engagement Workshop</a:t>
            </a:r>
            <a:endParaRPr lang="en-US" dirty="0">
              <a:solidFill>
                <a:srgbClr val="000000"/>
              </a:solidFill>
            </a:endParaRPr>
          </a:p>
        </p:txBody>
      </p:sp>
    </p:spTree>
    <p:extLst>
      <p:ext uri="{BB962C8B-B14F-4D97-AF65-F5344CB8AC3E}">
        <p14:creationId xmlns:p14="http://schemas.microsoft.com/office/powerpoint/2010/main" val="5168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Effect transition="in" filter="fade">
                                      <p:cBhvr>
                                        <p:cTn id="25" dur="500"/>
                                        <p:tgtEl>
                                          <p:spTgt spid="8">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8">
                                            <p:txEl>
                                              <p:pRg st="6" end="6"/>
                                            </p:txEl>
                                          </p:spTgt>
                                        </p:tgtEl>
                                        <p:attrNameLst>
                                          <p:attrName>style.visibility</p:attrName>
                                        </p:attrNameLst>
                                      </p:cBhvr>
                                      <p:to>
                                        <p:strVal val="visible"/>
                                      </p:to>
                                    </p:set>
                                    <p:animEffect transition="in" filter="fade">
                                      <p:cBhvr>
                                        <p:cTn id="28" dur="500"/>
                                        <p:tgtEl>
                                          <p:spTgt spid="8">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animEffect transition="in" filter="fade">
                                      <p:cBhvr>
                                        <p:cTn id="31"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we are now? </a:t>
            </a:r>
            <a:endParaRPr lang="en-US" dirty="0"/>
          </a:p>
        </p:txBody>
      </p:sp>
      <p:pic>
        <p:nvPicPr>
          <p:cNvPr id="3" name="Content Placeholder 2" descr="INFORM&#10;&quot;We will keep you informed.&quot;&#10;&#10;CONSULT&#10;&quot;We will keep you informed, listen to and acknowledge your concerns and aspirations, and provide feedback on how public input influenced the decision. We will seek your feedback on drafts and proposals.&quot;&#10;&#10;INVOLVE&#10;&quot;We will work with you to ensure that your concerns and aspirations are directly reflected in the alternatives developed and provide feedback on how public input influenced the decsion.&quot;&#10;&#10;COLLABORATE&#10;&quot;We will work together with you to formulate solutions and incorporate your advice and recommendations into the decisions to the maximum extent possible.&quot;&#10;&#10;EMPOWER&#10;&quot;We will implement what you decide.&quot;"/>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63532" y="2459428"/>
            <a:ext cx="8458934" cy="2972058"/>
          </a:xfrm>
        </p:spPr>
      </p:pic>
      <p:sp>
        <p:nvSpPr>
          <p:cNvPr id="5" name="Date Placeholder 4"/>
          <p:cNvSpPr>
            <a:spLocks noGrp="1"/>
          </p:cNvSpPr>
          <p:nvPr>
            <p:ph type="dt" sz="half" idx="10"/>
          </p:nvPr>
        </p:nvSpPr>
        <p:spPr/>
        <p:txBody>
          <a:bodyPr/>
          <a:lstStyle/>
          <a:p>
            <a:fld id="{7C198DD1-C477-482D-A126-3FBDD1778E48}" type="datetime1">
              <a:rPr lang="en-US" smtClean="0">
                <a:solidFill>
                  <a:srgbClr val="000000"/>
                </a:solidFill>
              </a:rPr>
              <a:pPr/>
              <a:t>4/2/2018</a:t>
            </a:fld>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4</a:t>
            </a:fld>
            <a:endParaRPr lang="en-US" dirty="0">
              <a:solidFill>
                <a:srgbClr val="000000"/>
              </a:solidFill>
            </a:endParaRPr>
          </a:p>
        </p:txBody>
      </p:sp>
      <p:sp>
        <p:nvSpPr>
          <p:cNvPr id="6" name="Footer Placeholder 3"/>
          <p:cNvSpPr>
            <a:spLocks noGrp="1"/>
          </p:cNvSpPr>
          <p:nvPr>
            <p:ph type="ftr" sz="quarter" idx="3"/>
          </p:nvPr>
        </p:nvSpPr>
        <p:spPr>
          <a:xfrm>
            <a:off x="3302177" y="6356349"/>
            <a:ext cx="5587647" cy="365125"/>
          </a:xfrm>
        </p:spPr>
        <p:txBody>
          <a:bodyPr/>
          <a:lstStyle/>
          <a:p>
            <a:r>
              <a:rPr lang="en-US" dirty="0" smtClean="0">
                <a:solidFill>
                  <a:srgbClr val="000000"/>
                </a:solidFill>
              </a:rPr>
              <a:t>2018 MnDOT Public Engagement Workshop</a:t>
            </a:r>
            <a:endParaRPr lang="en-US" dirty="0">
              <a:solidFill>
                <a:srgbClr val="000000"/>
              </a:solidFill>
            </a:endParaRPr>
          </a:p>
        </p:txBody>
      </p:sp>
      <p:sp>
        <p:nvSpPr>
          <p:cNvPr id="4" name="Rectangle 3" descr="Red rectangle around Inform and Consult"/>
          <p:cNvSpPr/>
          <p:nvPr/>
        </p:nvSpPr>
        <p:spPr>
          <a:xfrm>
            <a:off x="1976284" y="2225545"/>
            <a:ext cx="3760839" cy="352632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descr="Dark blue rounded rectangle around Consult, Involve, and Collaborate"/>
          <p:cNvSpPr/>
          <p:nvPr/>
        </p:nvSpPr>
        <p:spPr>
          <a:xfrm>
            <a:off x="3302177" y="1917290"/>
            <a:ext cx="6092546" cy="4439059"/>
          </a:xfrm>
          <a:prstGeom prst="round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004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Today’s Focus – 360° of Public Engagement </a:t>
            </a:r>
            <a:endParaRPr lang="en-US" dirty="0"/>
          </a:p>
        </p:txBody>
      </p:sp>
      <p:pic>
        <p:nvPicPr>
          <p:cNvPr id="9" name="Content Placeholder 8" descr="Circle border around diagram"/>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177744"/>
            <a:ext cx="4458323" cy="3806721"/>
          </a:xfrm>
        </p:spPr>
      </p:pic>
      <p:sp>
        <p:nvSpPr>
          <p:cNvPr id="4" name="Content Placeholder 3"/>
          <p:cNvSpPr>
            <a:spLocks noGrp="1"/>
          </p:cNvSpPr>
          <p:nvPr>
            <p:ph sz="half" idx="2"/>
          </p:nvPr>
        </p:nvSpPr>
        <p:spPr/>
        <p:txBody>
          <a:bodyPr/>
          <a:lstStyle/>
          <a:p>
            <a:r>
              <a:rPr lang="en-US" dirty="0" smtClean="0"/>
              <a:t>A full story has a beginning, middle and end</a:t>
            </a:r>
          </a:p>
          <a:p>
            <a:r>
              <a:rPr lang="en-US" dirty="0" smtClean="0"/>
              <a:t>To tell the </a:t>
            </a:r>
            <a:r>
              <a:rPr lang="en-US" b="1" i="1" dirty="0" smtClean="0"/>
              <a:t>complete</a:t>
            </a:r>
            <a:r>
              <a:rPr lang="en-US" dirty="0" smtClean="0"/>
              <a:t> story of who we are and what we do, we have to tell all facets</a:t>
            </a:r>
          </a:p>
          <a:p>
            <a:r>
              <a:rPr lang="en-US" dirty="0" smtClean="0"/>
              <a:t>Opportunity to be holistic, looking at all 360° of the experience of how we interact with the public</a:t>
            </a:r>
          </a:p>
          <a:p>
            <a:endParaRPr lang="en-US" dirty="0"/>
          </a:p>
        </p:txBody>
      </p:sp>
      <p:sp>
        <p:nvSpPr>
          <p:cNvPr id="5" name="Date Placeholder 4"/>
          <p:cNvSpPr>
            <a:spLocks noGrp="1"/>
          </p:cNvSpPr>
          <p:nvPr>
            <p:ph type="dt" sz="half" idx="10"/>
          </p:nvPr>
        </p:nvSpPr>
        <p:spPr/>
        <p:txBody>
          <a:bodyPr/>
          <a:lstStyle/>
          <a:p>
            <a:fld id="{7C198DD1-C477-482D-A126-3FBDD1778E48}" type="datetime1">
              <a:rPr lang="en-US" smtClean="0">
                <a:solidFill>
                  <a:srgbClr val="000000"/>
                </a:solidFill>
              </a:rPr>
              <a:pPr/>
              <a:t>4/2/2018</a:t>
            </a:fld>
            <a:endParaRPr lang="en-US" dirty="0">
              <a:solidFill>
                <a:srgbClr val="000000"/>
              </a:solidFill>
            </a:endParaRPr>
          </a:p>
        </p:txBody>
      </p:sp>
      <p:sp>
        <p:nvSpPr>
          <p:cNvPr id="6" name="Footer Placeholder 3"/>
          <p:cNvSpPr>
            <a:spLocks noGrp="1"/>
          </p:cNvSpPr>
          <p:nvPr>
            <p:ph type="ftr" sz="quarter" idx="3"/>
          </p:nvPr>
        </p:nvSpPr>
        <p:spPr/>
        <p:txBody>
          <a:bodyPr/>
          <a:lstStyle/>
          <a:p>
            <a:r>
              <a:rPr lang="en-US" dirty="0" smtClean="0">
                <a:solidFill>
                  <a:srgbClr val="000000"/>
                </a:solidFill>
              </a:rPr>
              <a:t>2018 MnDOT Public Engagement Workshop</a:t>
            </a:r>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5</a:t>
            </a:fld>
            <a:endParaRPr lang="en-US" dirty="0">
              <a:solidFill>
                <a:srgbClr val="000000"/>
              </a:solidFill>
            </a:endParaRPr>
          </a:p>
        </p:txBody>
      </p:sp>
      <p:sp>
        <p:nvSpPr>
          <p:cNvPr id="10" name="Rectangle 9" descr="Dark blue rectangle around Plan and Do"/>
          <p:cNvSpPr/>
          <p:nvPr/>
        </p:nvSpPr>
        <p:spPr>
          <a:xfrm>
            <a:off x="1259840" y="2377440"/>
            <a:ext cx="3881120" cy="1501798"/>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Red rectangle around Evaluate and Close the Loop"/>
          <p:cNvPicPr>
            <a:picLocks noChangeAspect="1"/>
          </p:cNvPicPr>
          <p:nvPr/>
        </p:nvPicPr>
        <p:blipFill>
          <a:blip r:embed="rId3"/>
          <a:stretch>
            <a:fillRect/>
          </a:stretch>
        </p:blipFill>
        <p:spPr>
          <a:xfrm>
            <a:off x="1259840" y="3879238"/>
            <a:ext cx="3889585" cy="1511939"/>
          </a:xfrm>
          <a:prstGeom prst="rect">
            <a:avLst/>
          </a:prstGeom>
          <a:noFill/>
          <a:ln w="38100">
            <a:solidFill>
              <a:srgbClr val="FF0000"/>
            </a:solidFill>
          </a:ln>
        </p:spPr>
      </p:pic>
    </p:spTree>
    <p:extLst>
      <p:ext uri="{BB962C8B-B14F-4D97-AF65-F5344CB8AC3E}">
        <p14:creationId xmlns:p14="http://schemas.microsoft.com/office/powerpoint/2010/main" val="20013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Agenda</a:t>
            </a:r>
            <a:endParaRPr lang="en-US" dirty="0"/>
          </a:p>
        </p:txBody>
      </p:sp>
      <p:sp>
        <p:nvSpPr>
          <p:cNvPr id="10" name="Content Placeholder 9"/>
          <p:cNvSpPr>
            <a:spLocks noGrp="1"/>
          </p:cNvSpPr>
          <p:nvPr>
            <p:ph idx="1"/>
          </p:nvPr>
        </p:nvSpPr>
        <p:spPr/>
        <p:txBody>
          <a:bodyPr>
            <a:normAutofit/>
          </a:bodyPr>
          <a:lstStyle/>
          <a:p>
            <a:r>
              <a:rPr lang="en-US" dirty="0" smtClean="0"/>
              <a:t>Project Development Continuum and Planning Exercise</a:t>
            </a:r>
          </a:p>
          <a:p>
            <a:r>
              <a:rPr lang="en-US" dirty="0" smtClean="0"/>
              <a:t>PECS Strategic Priorities for 2018</a:t>
            </a:r>
          </a:p>
          <a:p>
            <a:r>
              <a:rPr lang="en-US" dirty="0" smtClean="0"/>
              <a:t>Documenting PE Work</a:t>
            </a:r>
          </a:p>
          <a:p>
            <a:r>
              <a:rPr lang="en-US" dirty="0" smtClean="0"/>
              <a:t>Evaluation and Research</a:t>
            </a:r>
          </a:p>
          <a:p>
            <a:r>
              <a:rPr lang="en-US" dirty="0" smtClean="0"/>
              <a:t>Closing the Loop Exercise</a:t>
            </a:r>
          </a:p>
          <a:p>
            <a:r>
              <a:rPr lang="en-US" dirty="0" smtClean="0"/>
              <a:t>When a Wrench Gets Thrown In Your Toolbox</a:t>
            </a:r>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3"/>
          </p:nvPr>
        </p:nvSpPr>
        <p:spPr/>
        <p:txBody>
          <a:bodyPr/>
          <a:lstStyle/>
          <a:p>
            <a:r>
              <a:rPr lang="en-US" dirty="0" smtClean="0">
                <a:solidFill>
                  <a:srgbClr val="000000"/>
                </a:solidFill>
              </a:rPr>
              <a:t>2018 MnDOT Public Engagement Workshop</a:t>
            </a:r>
            <a:endParaRPr lang="en-US" dirty="0">
              <a:solidFill>
                <a:srgbClr val="000000"/>
              </a:solidFill>
            </a:endParaRPr>
          </a:p>
        </p:txBody>
      </p:sp>
      <p:sp>
        <p:nvSpPr>
          <p:cNvPr id="11" name="Date Placeholder 4"/>
          <p:cNvSpPr>
            <a:spLocks noGrp="1"/>
          </p:cNvSpPr>
          <p:nvPr>
            <p:ph type="dt" sz="half" idx="10"/>
          </p:nvPr>
        </p:nvSpPr>
        <p:spPr>
          <a:xfrm>
            <a:off x="838200" y="6356350"/>
            <a:ext cx="1358590" cy="365125"/>
          </a:xfrm>
        </p:spPr>
        <p:txBody>
          <a:bodyPr/>
          <a:lstStyle/>
          <a:p>
            <a:fld id="{7C198DD1-C477-482D-A126-3FBDD1778E48}" type="datetime1">
              <a:rPr lang="en-US" smtClean="0">
                <a:solidFill>
                  <a:srgbClr val="000000"/>
                </a:solidFill>
              </a:rPr>
              <a:pPr/>
              <a:t>4/2/2018</a:t>
            </a:fld>
            <a:endParaRPr lang="en-US" dirty="0">
              <a:solidFill>
                <a:srgbClr val="000000"/>
              </a:solidFill>
            </a:endParaRPr>
          </a:p>
        </p:txBody>
      </p:sp>
      <p:sp>
        <p:nvSpPr>
          <p:cNvPr id="12" name="Slide Number Placeholder 6"/>
          <p:cNvSpPr>
            <a:spLocks noGrp="1"/>
          </p:cNvSpPr>
          <p:nvPr>
            <p:ph type="sldNum" sz="quarter" idx="12"/>
          </p:nvPr>
        </p:nvSpPr>
        <p:spPr>
          <a:xfrm>
            <a:off x="9891132" y="6356350"/>
            <a:ext cx="1462668" cy="365125"/>
          </a:xfrm>
        </p:spPr>
        <p:txBody>
          <a:bodyPr/>
          <a:lstStyle/>
          <a:p>
            <a:r>
              <a:rPr lang="en-US" dirty="0" smtClean="0">
                <a:solidFill>
                  <a:srgbClr val="000000"/>
                </a:solidFill>
              </a:rPr>
              <a:t>3</a:t>
            </a:r>
            <a:endParaRPr lang="en-US" dirty="0">
              <a:solidFill>
                <a:srgbClr val="000000"/>
              </a:solidFill>
            </a:endParaRPr>
          </a:p>
        </p:txBody>
      </p:sp>
    </p:spTree>
    <p:extLst>
      <p:ext uri="{BB962C8B-B14F-4D97-AF65-F5344CB8AC3E}">
        <p14:creationId xmlns:p14="http://schemas.microsoft.com/office/powerpoint/2010/main" val="9689077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a:xfrm>
            <a:off x="0" y="1493704"/>
            <a:ext cx="12192000" cy="1733266"/>
          </a:xfrm>
        </p:spPr>
        <p:txBody>
          <a:bodyPr/>
          <a:lstStyle/>
          <a:p>
            <a:r>
              <a:rPr lang="en-US" sz="6000" dirty="0" smtClean="0"/>
              <a:t/>
            </a:r>
            <a:br>
              <a:rPr lang="en-US" sz="6000" dirty="0" smtClean="0"/>
            </a:br>
            <a:r>
              <a:rPr lang="en-US" sz="6000" dirty="0" smtClean="0"/>
              <a:t>Let’s get started</a:t>
            </a:r>
            <a:br>
              <a:rPr lang="en-US" sz="6000" dirty="0" smtClean="0"/>
            </a:br>
            <a:endParaRPr lang="en-US" sz="6000" dirty="0"/>
          </a:p>
        </p:txBody>
      </p:sp>
    </p:spTree>
    <p:extLst>
      <p:ext uri="{BB962C8B-B14F-4D97-AF65-F5344CB8AC3E}">
        <p14:creationId xmlns:p14="http://schemas.microsoft.com/office/powerpoint/2010/main" val="2322425156"/>
      </p:ext>
    </p:extLst>
  </p:cSld>
  <p:clrMapOvr>
    <a:masterClrMapping/>
  </p:clrMapOvr>
  <p:timing>
    <p:tnLst>
      <p:par>
        <p:cTn id="1" dur="indefinite" restart="never" nodeType="tmRoot"/>
      </p:par>
    </p:tnLst>
  </p:timing>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2.xml><?xml version="1.0" encoding="utf-8"?>
<a:theme xmlns:a="http://schemas.openxmlformats.org/drawingml/2006/main" name="1_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9837</TotalTime>
  <Words>237</Words>
  <Application>Microsoft Office PowerPoint</Application>
  <PresentationFormat>Widescreen</PresentationFormat>
  <Paragraphs>57</Paragraphs>
  <Slides>7</Slides>
  <Notes>2</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7</vt:i4>
      </vt:variant>
    </vt:vector>
  </HeadingPairs>
  <TitlesOfParts>
    <vt:vector size="11" baseType="lpstr">
      <vt:lpstr>Arial</vt:lpstr>
      <vt:lpstr>Calibri</vt:lpstr>
      <vt:lpstr>MN.IT</vt:lpstr>
      <vt:lpstr>1_MN.IT</vt:lpstr>
      <vt:lpstr>2018 MnDOT Public Engagement Workshop</vt:lpstr>
      <vt:lpstr>Welcome</vt:lpstr>
      <vt:lpstr>What’s changed? </vt:lpstr>
      <vt:lpstr>Where we are now? </vt:lpstr>
      <vt:lpstr>Today’s Focus – 360° of Public Engagement </vt:lpstr>
      <vt:lpstr>Agenda</vt:lpstr>
      <vt:lpstr> Let’s get started </vt:lpstr>
    </vt:vector>
  </TitlesOfParts>
  <Company>MnDOT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Engagement along the Project Development Continuum</dc:title>
  <dc:creator>Jeanne Aamodt</dc:creator>
  <cp:lastModifiedBy>Micheal Foley</cp:lastModifiedBy>
  <cp:revision>23</cp:revision>
  <dcterms:created xsi:type="dcterms:W3CDTF">2018-03-05T20:22:51Z</dcterms:created>
  <dcterms:modified xsi:type="dcterms:W3CDTF">2018-04-02T18:03:39Z</dcterms:modified>
</cp:coreProperties>
</file>